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5.jpg" ContentType="image/jpeg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media/image16.jpg" ContentType="image/jpeg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media/image37.jpg" ContentType="image/jpeg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media/image46.jpg" ContentType="image/jpeg"/>
  <Override PartName="/ppt/media/image47.jpg" ContentType="image/jpeg"/>
  <Override PartName="/ppt/slideLayouts/slideLayout118.xml" ContentType="application/vnd.openxmlformats-officedocument.presentationml.slideLayout+xml"/>
  <Override PartName="/ppt/theme/theme1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33" r:id="rId2"/>
    <p:sldMasterId id="2147483743" r:id="rId3"/>
    <p:sldMasterId id="2147483835" r:id="rId4"/>
    <p:sldMasterId id="2147483910" r:id="rId5"/>
    <p:sldMasterId id="2147483967" r:id="rId6"/>
    <p:sldMasterId id="2147483985" r:id="rId7"/>
    <p:sldMasterId id="2147483999" r:id="rId8"/>
    <p:sldMasterId id="2147484051" r:id="rId9"/>
    <p:sldMasterId id="2147484067" r:id="rId10"/>
    <p:sldMasterId id="2147484075" r:id="rId11"/>
    <p:sldMasterId id="2147484092" r:id="rId12"/>
    <p:sldMasterId id="2147484102" r:id="rId13"/>
    <p:sldMasterId id="2147484109" r:id="rId14"/>
    <p:sldMasterId id="2147484111" r:id="rId15"/>
    <p:sldMasterId id="2147484114" r:id="rId16"/>
    <p:sldMasterId id="2147484118" r:id="rId17"/>
  </p:sldMasterIdLst>
  <p:notesMasterIdLst>
    <p:notesMasterId r:id="rId20"/>
  </p:notesMasterIdLst>
  <p:handoutMasterIdLst>
    <p:handoutMasterId r:id="rId21"/>
  </p:handoutMasterIdLst>
  <p:sldIdLst>
    <p:sldId id="7977" r:id="rId18"/>
    <p:sldId id="7978" r:id="rId19"/>
  </p:sldIdLst>
  <p:sldSz cx="12192000" cy="6858000"/>
  <p:notesSz cx="6858000" cy="9144000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985A06-B0C8-2514-6840-BF396B0FD8EA}" name="Tobias Beckhölter" initials="TB" userId="o4CnJpnAj0m1shYrpaLz1YiYnBgxIFU/f+mx71BbgJw=" providerId="None"/>
  <p188:author id="{E542840D-D975-8EF0-3572-BB511D801AF1}" name="schmidmat" initials="s" userId="schmidmat" providerId="None"/>
  <p188:author id="{731BF510-E2FA-EBC8-36C5-B0CCC1C285BE}" name="Richarz, Jan" initials="RJ" userId="Richarz, Jan" providerId="None"/>
  <p188:author id="{07869228-1593-793E-6D56-C1AE0F442BBD}" name="Kyra Böhme" initials="KB" userId="27al0QzjEq3eA15tdz6YVxcJdruiS71X2atMWRI/ejg=" providerId="None"/>
  <p188:author id="{D18A2430-5B73-07A9-E601-215AF339D7D8}" name="Sonja Witkowski" initials="SW" userId="nl+YtA7PcwGaOXiPVePdT0vP7sRBz0PSMVoU0GXWQv8=" providerId="None"/>
  <p188:author id="{1466C938-73E5-F72D-69C4-F932048091FC}" name="Rita Streblow" initials="RS" userId="MQ1fw5lvUKYMQ/2Al/LGG6yNiB2p6eQTg+OkS9wSwh4=" providerId="None"/>
  <p188:author id="{79076064-261D-24B3-5DD4-4B30B2EA66A8}" name="Berit Müller" initials="BM" userId="S::bm@dgs-berlin.de::9af5fa3a-5e3c-4678-84e3-73f4504888e7" providerId="AD"/>
  <p188:author id="{EA8941C1-2885-A82C-0993-3767F933A29C}" name="Berit Müller" initials="BM" userId="FWr1lbYwMSqjdIH+cYRtkLV/GTQJZXO/OcJD0BYjXEE=" providerId="None"/>
  <p188:author id="{02CDFCDD-1781-B00D-2D44-48652A18FEE8}" name="Felix Rehmann" initials="FR" userId="3P2mCk0Ru9krFcqjseHGW/JFCom8zzySoRdiK/lKG1w=" providerId="None"/>
  <p188:author id="{D54A63DE-0330-8872-4DA1-47FFF0A66F95}" name="Florian Noll" initials="FN" userId="ZKFXY0r9pZNtCotq0d6gd7AsRZCsTBs2AagKQBKuz+o=" providerId="None"/>
  <p188:author id="{3AF0F2F1-188D-612D-2B3C-F20F22FB6028}" name="Michele Bube" initials="MB" userId="6nDd5xE4Tp9zyTEKwsBHyebsxzWN1CuGf/gUf735VIM=" providerId="None"/>
  <p188:author id="{DD8B0CF2-EC52-EB52-EB3D-7F9839B3AC1E}" name="Julia Sollik" initials="JS" userId="rDG5942fKCPeezLfhgEPdaXjMGYJ/Z0/Yteb9PRkquc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onja Witkowski" initials="SW" lastIdx="1" clrIdx="6">
    <p:extLst>
      <p:ext uri="{19B8F6BF-5375-455C-9EA6-DF929625EA0E}">
        <p15:presenceInfo xmlns:p15="http://schemas.microsoft.com/office/powerpoint/2012/main" userId="nl+YtA7PcwGaOXiPVePdT0vP7sRBz0PSMVoU0GXWQv8=" providerId="None"/>
      </p:ext>
    </p:extLst>
  </p:cmAuthor>
  <p:cmAuthor id="1" name="Streblow, Rita" initials="RST" lastIdx="7" clrIdx="0">
    <p:extLst>
      <p:ext uri="{19B8F6BF-5375-455C-9EA6-DF929625EA0E}">
        <p15:presenceInfo xmlns:p15="http://schemas.microsoft.com/office/powerpoint/2012/main" userId="Streblow, Rita" providerId="None"/>
      </p:ext>
    </p:extLst>
  </p:cmAuthor>
  <p:cmAuthor id="2" name="Berit Müller" initials="BM" lastIdx="9" clrIdx="1">
    <p:extLst>
      <p:ext uri="{19B8F6BF-5375-455C-9EA6-DF929625EA0E}">
        <p15:presenceInfo xmlns:p15="http://schemas.microsoft.com/office/powerpoint/2012/main" userId="FWr1lbYwMSqjdIH+cYRtkLV/GTQJZXO/OcJD0BYjXEE=" providerId="None"/>
      </p:ext>
    </p:extLst>
  </p:cmAuthor>
  <p:cmAuthor id="3" name="Richarz, Jan" initials="RJ" lastIdx="9" clrIdx="2">
    <p:extLst>
      <p:ext uri="{19B8F6BF-5375-455C-9EA6-DF929625EA0E}">
        <p15:presenceInfo xmlns:p15="http://schemas.microsoft.com/office/powerpoint/2012/main" userId="Richarz, Jan" providerId="None"/>
      </p:ext>
    </p:extLst>
  </p:cmAuthor>
  <p:cmAuthor id="4" name="Rita Streblow" initials="RS" lastIdx="4" clrIdx="3">
    <p:extLst>
      <p:ext uri="{19B8F6BF-5375-455C-9EA6-DF929625EA0E}">
        <p15:presenceInfo xmlns:p15="http://schemas.microsoft.com/office/powerpoint/2012/main" userId="MQ1fw5lvUKYMQ/2Al/LGG6yNiB2p6eQTg+OkS9wSwh4=" providerId="None"/>
      </p:ext>
    </p:extLst>
  </p:cmAuthor>
  <p:cmAuthor id="5" name="Julia Sollik" initials="JS" lastIdx="3" clrIdx="4">
    <p:extLst>
      <p:ext uri="{19B8F6BF-5375-455C-9EA6-DF929625EA0E}">
        <p15:presenceInfo xmlns:p15="http://schemas.microsoft.com/office/powerpoint/2012/main" userId="rDG5942fKCPeezLfhgEPdaXjMGYJ/Z0/Yteb9PRkquc=" providerId="None"/>
      </p:ext>
    </p:extLst>
  </p:cmAuthor>
  <p:cmAuthor id="6" name="Florian Noll" initials="FN" lastIdx="4" clrIdx="5">
    <p:extLst>
      <p:ext uri="{19B8F6BF-5375-455C-9EA6-DF929625EA0E}">
        <p15:presenceInfo xmlns:p15="http://schemas.microsoft.com/office/powerpoint/2012/main" userId="ZKFXY0r9pZNtCotq0d6gd7AsRZCsTBs2AagKQBKuz+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72C"/>
    <a:srgbClr val="378C3D"/>
    <a:srgbClr val="156A22"/>
    <a:srgbClr val="7AB9D8"/>
    <a:srgbClr val="203F5C"/>
    <a:srgbClr val="7ABAD6"/>
    <a:srgbClr val="85AB21"/>
    <a:srgbClr val="47A80F"/>
    <a:srgbClr val="BDCD00"/>
    <a:srgbClr val="57A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6" autoAdjust="0"/>
    <p:restoredTop sz="64919" autoAdjust="0"/>
  </p:normalViewPr>
  <p:slideViewPr>
    <p:cSldViewPr showGuides="1">
      <p:cViewPr varScale="1">
        <p:scale>
          <a:sx n="42" d="100"/>
          <a:sy n="42" d="100"/>
        </p:scale>
        <p:origin x="138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481F3-CE98-7648-8F9B-A15EA4F40C79}" type="datetime1">
              <a:rPr lang="de-DE" smtClean="0"/>
              <a:t>02.09.2024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6ABE-2874-2046-9238-A75591A71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74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775A-DF39-914D-8593-5789F3EFC9C2}" type="datetime1">
              <a:rPr lang="de-DE" smtClean="0"/>
              <a:t>02.09.2024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540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Bitte verwenden Sie max. 2 Folien.</a:t>
            </a:r>
          </a:p>
          <a:p>
            <a:r>
              <a:rPr lang="de-DE" b="1" dirty="0"/>
              <a:t>Im Folienmaster sind noch weitere Folienvarianten zu finden.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7.jp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tags" Target="../tags/tag3.xml"/><Relationship Id="rId7" Type="http://schemas.openxmlformats.org/officeDocument/2006/relationships/image" Target="../media/image4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slideMaster" Target="../slideMasters/slideMaster10.xml"/><Relationship Id="rId9" Type="http://schemas.openxmlformats.org/officeDocument/2006/relationships/image" Target="../media/image43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tags" Target="../tags/tag6.xml"/><Relationship Id="rId7" Type="http://schemas.openxmlformats.org/officeDocument/2006/relationships/image" Target="../media/image4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tags" Target="../tags/tag12.xml"/><Relationship Id="rId7" Type="http://schemas.openxmlformats.org/officeDocument/2006/relationships/image" Target="../media/image4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3" name="Bild 2" descr="HG-Star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5" name="Bild 4" descr="logo-bmwi-jp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3834994"/>
            <a:ext cx="10562168" cy="745473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814918" y="2277534"/>
            <a:ext cx="10562169" cy="1341437"/>
          </a:xfrm>
        </p:spPr>
        <p:txBody>
          <a:bodyPr anchor="t"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2578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/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82FEE42D-833E-FF57-8EB5-E502947A6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312" y="2264400"/>
            <a:ext cx="10727375" cy="301557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12" y="2782800"/>
            <a:ext cx="10727375" cy="1332000"/>
          </a:xfrm>
        </p:spPr>
        <p:txBody>
          <a:bodyPr wrap="square" anchor="t">
            <a:no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34342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59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838" y="3429000"/>
            <a:ext cx="2016001" cy="2700336"/>
          </a:xfrm>
          <a:solidFill>
            <a:schemeClr val="bg1">
              <a:lumMod val="95000"/>
            </a:schemeClr>
          </a:solidFill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Textplatzhalter Kontaktinfo">
            <a:extLst>
              <a:ext uri="{FF2B5EF4-FFF2-40B4-BE49-F238E27FC236}">
                <a16:creationId xmlns:a16="http://schemas.microsoft.com/office/drawing/2014/main" id="{79DBC7D7-9B08-7103-9B80-F55D8FAF9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1837" y="3983953"/>
            <a:ext cx="8208325" cy="2145385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e-DE"/>
              <a:t>Kontaktinformationen hinzufügen</a:t>
            </a:r>
          </a:p>
        </p:txBody>
      </p:sp>
      <p:sp>
        <p:nvSpPr>
          <p:cNvPr id="11" name="Textplatzhalter Name">
            <a:extLst>
              <a:ext uri="{FF2B5EF4-FFF2-40B4-BE49-F238E27FC236}">
                <a16:creationId xmlns:a16="http://schemas.microsoft.com/office/drawing/2014/main" id="{38E1A812-14FC-E4E8-D5A1-93BFB5458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1837" y="3443852"/>
            <a:ext cx="8208325" cy="4320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180000" indent="0">
              <a:buNone/>
              <a:defRPr b="1">
                <a:solidFill>
                  <a:schemeClr val="accent1"/>
                </a:solidFill>
                <a:latin typeface="+mj-lt"/>
              </a:defRPr>
            </a:lvl2pPr>
            <a:lvl3pPr marL="360000" indent="0">
              <a:buNone/>
              <a:defRPr b="1">
                <a:solidFill>
                  <a:schemeClr val="accent1"/>
                </a:solidFill>
                <a:latin typeface="+mj-lt"/>
              </a:defRPr>
            </a:lvl3pPr>
            <a:lvl4pPr marL="540000" indent="0">
              <a:buNone/>
              <a:defRPr b="1">
                <a:solidFill>
                  <a:schemeClr val="accent1"/>
                </a:solidFill>
                <a:latin typeface="+mj-lt"/>
              </a:defRPr>
            </a:lvl4pPr>
            <a:lvl5pPr marL="720000" indent="0">
              <a:buNone/>
              <a:defRPr b="1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6" name="Untertitel">
            <a:extLst>
              <a:ext uri="{FF2B5EF4-FFF2-40B4-BE49-F238E27FC236}">
                <a16:creationId xmlns:a16="http://schemas.microsoft.com/office/drawing/2014/main" id="{80F10639-BDE2-6493-7F2A-DEFAC6294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5FC51EC2-0C89-0123-C537-521ED6AD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843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" y="354303"/>
            <a:ext cx="2284800" cy="1190807"/>
          </a:xfrm>
          <a:prstGeom prst="rect">
            <a:avLst/>
          </a:prstGeom>
        </p:spPr>
      </p:pic>
      <p:pic>
        <p:nvPicPr>
          <p:cNvPr id="3" name="Bild 2" descr="HG-Star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9"/>
            <a:ext cx="12192000" cy="434105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3834998"/>
            <a:ext cx="10562168" cy="745473"/>
          </a:xfrm>
        </p:spPr>
        <p:txBody>
          <a:bodyPr/>
          <a:lstStyle>
            <a:lvl1pPr marL="0" marR="0" indent="0" algn="l" defTabSz="1032310" rtl="0" eaLnBrk="1" fontAlgn="auto" latinLnBrk="0" hangingPunct="1">
              <a:lnSpc>
                <a:spcPts val="2710"/>
              </a:lnSpc>
              <a:spcBef>
                <a:spcPts val="1129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032310" rtl="0" eaLnBrk="1" fontAlgn="auto" latinLnBrk="0" hangingPunct="1">
              <a:lnSpc>
                <a:spcPts val="2710"/>
              </a:lnSpc>
              <a:spcBef>
                <a:spcPts val="1129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>
          <a:xfrm>
            <a:off x="814920" y="2277538"/>
            <a:ext cx="10562169" cy="1341437"/>
          </a:xfrm>
        </p:spPr>
        <p:txBody>
          <a:bodyPr anchor="t"/>
          <a:lstStyle>
            <a:lvl1pPr>
              <a:defRPr sz="451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1" y="72225"/>
            <a:ext cx="167863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797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/>
          <a:stretch/>
        </p:blipFill>
        <p:spPr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" y="354303"/>
            <a:ext cx="2284800" cy="1190807"/>
          </a:xfrm>
          <a:prstGeom prst="rect">
            <a:avLst/>
          </a:prstGeom>
        </p:spPr>
      </p:pic>
      <p:pic>
        <p:nvPicPr>
          <p:cNvPr id="2" name="Bild 1" descr="ThinkstockPhotos-534411144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b="63758"/>
          <a:stretch/>
        </p:blipFill>
        <p:spPr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814919" y="3573020"/>
            <a:ext cx="10562167" cy="1200133"/>
          </a:xfrm>
        </p:spPr>
        <p:txBody>
          <a:bodyPr anchor="t"/>
          <a:lstStyle>
            <a:lvl1pPr>
              <a:defRPr sz="361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5061181"/>
            <a:ext cx="10850033" cy="4802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1" y="72225"/>
            <a:ext cx="167863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74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111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8"/>
            <a:ext cx="11137900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40663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2" y="1316568"/>
            <a:ext cx="5376335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88618" y="1316568"/>
            <a:ext cx="5376332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429798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8016216" y="1316568"/>
            <a:ext cx="3648737" cy="451273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78520" y="357718"/>
            <a:ext cx="9986433" cy="383116"/>
          </a:xfrm>
        </p:spPr>
        <p:txBody>
          <a:bodyPr anchor="ctr" anchorCtr="0"/>
          <a:lstStyle>
            <a:lvl1pPr>
              <a:defRPr sz="3387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2" y="1316568"/>
            <a:ext cx="7105121" cy="4512733"/>
          </a:xfrm>
        </p:spPr>
        <p:txBody>
          <a:bodyPr/>
          <a:lstStyle>
            <a:lvl1pPr marL="0" indent="0">
              <a:lnSpc>
                <a:spcPts val="2710"/>
              </a:lnSpc>
              <a:spcBef>
                <a:spcPts val="677"/>
              </a:spcBef>
              <a:buFont typeface="Wingdings" panose="05000000000000000000" pitchFamily="2" charset="2"/>
              <a:buNone/>
              <a:defRPr sz="2032"/>
            </a:lvl1pPr>
            <a:lvl2pPr marL="206104" indent="-206104">
              <a:lnSpc>
                <a:spcPts val="2710"/>
              </a:lnSpc>
              <a:spcBef>
                <a:spcPts val="677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032"/>
            </a:lvl2pPr>
            <a:lvl3pPr marL="406831" indent="-202520">
              <a:lnSpc>
                <a:spcPts val="2710"/>
              </a:lnSpc>
              <a:spcBef>
                <a:spcPts val="677"/>
              </a:spcBef>
              <a:buClr>
                <a:srgbClr val="7ABAD6"/>
              </a:buClr>
              <a:defRPr sz="2032"/>
            </a:lvl3pPr>
            <a:lvl4pPr marL="611142" indent="-20431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32"/>
            </a:lvl4pPr>
            <a:lvl5pPr marL="806491" indent="-195351">
              <a:lnSpc>
                <a:spcPts val="2710"/>
              </a:lnSpc>
              <a:spcBef>
                <a:spcPts val="677"/>
              </a:spcBef>
              <a:buClr>
                <a:schemeClr val="tx1"/>
              </a:buClr>
              <a:defRPr sz="2032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92333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und 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5541438"/>
            <a:ext cx="11137900" cy="575733"/>
          </a:xfrm>
        </p:spPr>
        <p:txBody>
          <a:bodyPr/>
          <a:lstStyle>
            <a:lvl1pPr>
              <a:defRPr sz="1806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Bildunterzeile hinzufügen</a:t>
            </a: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27051" y="1316571"/>
            <a:ext cx="11137900" cy="4032647"/>
          </a:xfrm>
        </p:spPr>
        <p:txBody>
          <a:bodyPr/>
          <a:lstStyle>
            <a:lvl1pPr>
              <a:defRPr sz="3387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3351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3" name="Bild 2" descr="HG-Star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5" name="Bild 4" descr="logo-bmwi-jpg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9" y="3834994"/>
            <a:ext cx="10562168" cy="745473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>
          <a:xfrm>
            <a:off x="814918" y="2277534"/>
            <a:ext cx="10562169" cy="1341437"/>
          </a:xfrm>
        </p:spPr>
        <p:txBody>
          <a:bodyPr anchor="t"/>
          <a:lstStyle>
            <a:lvl1pPr>
              <a:defRPr sz="5333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052736"/>
            <a:ext cx="12192000" cy="5112568"/>
          </a:xfrm>
        </p:spPr>
        <p:txBody>
          <a:bodyPr/>
          <a:lstStyle>
            <a:lvl1pPr>
              <a:defRPr sz="3387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53621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9"/>
            <a:ext cx="12192000" cy="43410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5" y="354303"/>
            <a:ext cx="2284800" cy="1190807"/>
          </a:xfrm>
          <a:prstGeom prst="rect">
            <a:avLst/>
          </a:prstGeom>
        </p:spPr>
      </p:pic>
      <p:sp>
        <p:nvSpPr>
          <p:cNvPr id="9" name="Titel 3"/>
          <p:cNvSpPr>
            <a:spLocks noGrp="1"/>
          </p:cNvSpPr>
          <p:nvPr>
            <p:ph type="ctrTitle" idx="4294967295" hasCustomPrompt="1"/>
          </p:nvPr>
        </p:nvSpPr>
        <p:spPr>
          <a:xfrm>
            <a:off x="814921" y="2277536"/>
            <a:ext cx="10562165" cy="2302935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Titelmasterformat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91" y="72225"/>
            <a:ext cx="167863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315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5" name="Bild 2" descr="HG-Start.jpg"/>
          <p:cNvPicPr>
            <a:picLocks noChangeAspect="1"/>
          </p:cNvPicPr>
          <p:nvPr userDrawn="1"/>
        </p:nvPicPr>
        <p:blipFill>
          <a:blip r:embed="rId3"/>
          <a:srcRect t="13936"/>
          <a:stretch/>
        </p:blipFill>
        <p:spPr bwMode="auto"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6" name="Bild 4" descr="logo-bmwi-jpg.jp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937538" y="354299"/>
            <a:ext cx="1498316" cy="1236269"/>
          </a:xfrm>
          <a:prstGeom prst="rect">
            <a:avLst/>
          </a:prstGeom>
        </p:spPr>
      </p:pic>
      <p:sp>
        <p:nvSpPr>
          <p:cNvPr id="7" name="Textplatzhalter 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14919" y="3834994"/>
            <a:ext cx="10562168" cy="745473"/>
          </a:xfrm>
        </p:spPr>
        <p:txBody>
          <a:bodyPr/>
          <a:lstStyle>
            <a:lvl1pPr marL="0" marR="0" indent="0" algn="l" defTabSz="1219170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/>
              <a:buNone/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219170">
              <a:lnSpc>
                <a:spcPts val="32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/>
              <a:buNone/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814918" y="2277534"/>
            <a:ext cx="10562169" cy="134143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anchor="t"/>
          <a:lstStyle>
            <a:lvl1pPr>
              <a:defRPr sz="5400" b="0" i="0" cap="none" spc="0">
                <a:ln w="0">
                  <a:noFill/>
                </a:ln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0766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 2" descr="HG-Start.jpg"/>
          <p:cNvPicPr>
            <a:picLocks noChangeAspect="1"/>
          </p:cNvPicPr>
          <p:nvPr userDrawn="1"/>
        </p:nvPicPr>
        <p:blipFill>
          <a:blip r:embed="rId2"/>
          <a:srcRect t="46227"/>
          <a:stretch/>
        </p:blipFill>
        <p:spPr bwMode="auto"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5" name="Bild 4" descr="logo-bmwi-jpg.jpg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6" name="Grafik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7" name="Bild 1" descr="ThinkstockPhotos-534411144.jpg"/>
          <p:cNvPicPr>
            <a:picLocks noChangeAspect="1"/>
          </p:cNvPicPr>
          <p:nvPr userDrawn="1"/>
        </p:nvPicPr>
        <p:blipFill>
          <a:blip r:embed="rId5"/>
          <a:srcRect t="16542" b="63758"/>
          <a:stretch/>
        </p:blipFill>
        <p:spPr bwMode="auto"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8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814917" y="3573016"/>
            <a:ext cx="10562167" cy="1200133"/>
          </a:xfrm>
        </p:spPr>
        <p:txBody>
          <a:bodyPr anchor="t"/>
          <a:lstStyle>
            <a:lvl1pPr>
              <a:defRPr sz="54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814917" y="5061181"/>
            <a:ext cx="10850033" cy="480252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39202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e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44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678518" y="332656"/>
            <a:ext cx="9986433" cy="576064"/>
          </a:xfrm>
        </p:spPr>
        <p:txBody>
          <a:bodyPr/>
          <a:lstStyle>
            <a:lvl1pPr>
              <a:defRPr sz="3000" b="0" i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27050" y="1316567"/>
            <a:ext cx="11137900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/>
              <a:buNone/>
              <a:defRPr sz="1800" b="0" i="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/>
              <a:buChar char="§"/>
              <a:defRPr sz="1800" b="0" i="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1800" b="0" i="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/>
              <a:buChar char="§"/>
              <a:defRPr sz="1800" b="0" i="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1800" b="0" i="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32962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Nur Inhalt - 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678518" y="332656"/>
            <a:ext cx="9986433" cy="576064"/>
          </a:xfrm>
        </p:spPr>
        <p:txBody>
          <a:bodyPr/>
          <a:lstStyle>
            <a:lvl1pPr>
              <a:defRPr sz="3000" b="0" i="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27050" y="1316567"/>
            <a:ext cx="5376335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/>
              <a:buNone/>
              <a:defRPr sz="1800" b="0" i="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/>
              <a:buChar char="§"/>
              <a:defRPr sz="1800" b="0" i="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1800" b="0" i="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/>
              <a:buChar char="§"/>
              <a:defRPr sz="1800" b="0" i="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1800" b="0" i="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288618" y="1316567"/>
            <a:ext cx="5376332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/>
              <a:buNone/>
              <a:defRPr sz="1800" b="0" i="0">
                <a:latin typeface="Calibri"/>
              </a:defRPr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/>
              <a:buChar char="§"/>
              <a:defRPr sz="1800" b="0" i="0">
                <a:latin typeface="Calibri"/>
              </a:defRPr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1800" b="0" i="0">
                <a:latin typeface="Calibri"/>
              </a:defRPr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/>
              <a:buChar char="§"/>
              <a:defRPr sz="1800" b="0" i="0">
                <a:latin typeface="Calibri"/>
              </a:defRPr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1800" b="0" i="0">
                <a:latin typeface="Calibri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33231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17339" y="1989139"/>
            <a:ext cx="9314555" cy="1368425"/>
          </a:xfrm>
        </p:spPr>
        <p:txBody>
          <a:bodyPr anchor="ctr"/>
          <a:lstStyle>
            <a:lvl1pPr marL="0" indent="0" algn="r">
              <a:buFont typeface="Arial"/>
              <a:buNone/>
              <a:defRPr sz="2000">
                <a:solidFill>
                  <a:srgbClr val="FF5A00"/>
                </a:solidFill>
              </a:defRPr>
            </a:lvl1pPr>
          </a:lstStyle>
          <a:p>
            <a:pPr lvl="0"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858152" y="1014414"/>
            <a:ext cx="10473743" cy="542925"/>
          </a:xfrm>
        </p:spPr>
        <p:txBody>
          <a:bodyPr anchor="ctr"/>
          <a:lstStyle>
            <a:lvl1pPr>
              <a:lnSpc>
                <a:spcPct val="100000"/>
              </a:lnSpc>
              <a:defRPr sz="43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de-DE"/>
              <a:t>Titelmasterformat durch Klicken bearbeiten</a:t>
            </a:r>
            <a:endParaRPr/>
          </a:p>
        </p:txBody>
      </p:sp>
      <p:grpSp>
        <p:nvGrpSpPr>
          <p:cNvPr id="33810" name="Group 18"/>
          <p:cNvGrpSpPr/>
          <p:nvPr/>
        </p:nvGrpSpPr>
        <p:grpSpPr bwMode="auto">
          <a:xfrm>
            <a:off x="10129701" y="6219825"/>
            <a:ext cx="1225651" cy="635000"/>
            <a:chOff x="5182" y="3918"/>
            <a:chExt cx="627" cy="400"/>
          </a:xfrm>
        </p:grpSpPr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>
              <a:off x="5182" y="3918"/>
              <a:ext cx="0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2400"/>
            </a:p>
          </p:txBody>
        </p:sp>
        <p:pic>
          <p:nvPicPr>
            <p:cNvPr id="33809" name="Picture 17" descr="ioew logo ppt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5262" y="3918"/>
              <a:ext cx="547" cy="234"/>
            </a:xfrm>
            <a:prstGeom prst="rect">
              <a:avLst/>
            </a:prstGeom>
            <a:noFill/>
          </p:spPr>
        </p:pic>
      </p:grpSp>
      <p:pic>
        <p:nvPicPr>
          <p:cNvPr id="33824" name="Logo1" descr="empty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755487" y="6218239"/>
            <a:ext cx="1241288" cy="504825"/>
          </a:xfrm>
          <a:prstGeom prst="rect">
            <a:avLst/>
          </a:prstGeom>
          <a:noFill/>
        </p:spPr>
      </p:pic>
      <p:pic>
        <p:nvPicPr>
          <p:cNvPr id="33825" name="Logo2" descr="empty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426232" y="6218239"/>
            <a:ext cx="1241288" cy="504825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0791" y="3114675"/>
            <a:ext cx="476967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95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2617" y="1600201"/>
            <a:ext cx="1011978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140207" y="413808"/>
            <a:ext cx="717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73F2D-1401-4A23-A41B-87100831EC77}" type="slidenum">
              <a:rPr lang="de-DE" sz="1000" smtClean="0"/>
              <a:pPr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896996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1_Prozesswaerme\D_Fotos\Hütt\100428 Termin HNA\CIMG0887-2 (Large)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841" b="14397"/>
          <a:stretch/>
        </p:blipFill>
        <p:spPr bwMode="auto">
          <a:xfrm>
            <a:off x="-24680" y="0"/>
            <a:ext cx="122166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11995"/>
            <a:ext cx="2664296" cy="614837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154522" y="2628590"/>
            <a:ext cx="9882956" cy="418058"/>
          </a:xfrm>
        </p:spPr>
        <p:txBody>
          <a:bodyPr>
            <a:noAutofit/>
          </a:bodyPr>
          <a:lstStyle>
            <a:lvl1pPr algn="ctr">
              <a:defRPr sz="3600" b="1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23319" y="4147989"/>
            <a:ext cx="7345362" cy="865187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5450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 descr="HG-Star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14" name="Bild 4" descr="logo-bmwi-jp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2" name="Bild 1" descr="ThinkstockPhotos-534411144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814917" y="3573016"/>
            <a:ext cx="10562167" cy="1200133"/>
          </a:xfrm>
        </p:spPr>
        <p:txBody>
          <a:bodyPr anchor="t"/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061181"/>
            <a:ext cx="10850033" cy="4802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99062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00" y="274638"/>
            <a:ext cx="9882956" cy="418058"/>
          </a:xfrm>
        </p:spPr>
        <p:txBody>
          <a:bodyPr>
            <a:noAutofit/>
          </a:bodyPr>
          <a:lstStyle>
            <a:lvl1pPr algn="l">
              <a:defRPr sz="26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1567" y="1124744"/>
            <a:ext cx="11583335" cy="518457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6574734"/>
            <a:ext cx="1149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/>
            </a:pP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10.04.2024					                   15. Projektetreffen ENERGIEWENDEBAUEN</a:t>
            </a:r>
            <a:r>
              <a:rPr lang="de-DE" sz="1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11625712" y="6568776"/>
            <a:ext cx="566585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/>
            </a:pPr>
            <a:fld id="{5B06CE68-6D03-4F6E-842F-D4F026567FA3}" type="slidenum">
              <a:rPr lang="de-DE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pPr>
                <a:tabLst/>
              </a:pPr>
              <a:t>‹Nr.›</a:t>
            </a:fld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Z:\solar@uni-kassel.de\Administratives\8 Aussendarstellung (K-Vajen)\6-1 Logos\SAT 1001\sat_logo\sat_logo_100118.png">
            <a:extLst>
              <a:ext uri="{FF2B5EF4-FFF2-40B4-BE49-F238E27FC236}">
                <a16:creationId xmlns:a16="http://schemas.microsoft.com/office/drawing/2014/main" id="{E43C8CFF-9B8F-AB09-C77D-3AC30AC5B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61491"/>
            <a:ext cx="1717596" cy="5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1522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exteingabefeld Überschrift"/>
          <p:cNvSpPr>
            <a:spLocks noGrp="1"/>
          </p:cNvSpPr>
          <p:nvPr>
            <p:ph type="ctrTitle"/>
          </p:nvPr>
        </p:nvSpPr>
        <p:spPr>
          <a:xfrm>
            <a:off x="1011676" y="3891600"/>
            <a:ext cx="10804187" cy="603128"/>
          </a:xfrm>
          <a:prstGeom prst="rect">
            <a:avLst/>
          </a:prstGeom>
        </p:spPr>
        <p:txBody>
          <a:bodyPr anchor="t" anchorCtr="0"/>
          <a:lstStyle>
            <a:lvl1pPr algn="r">
              <a:defRPr sz="30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 title="Texteingabefeld Unterüberschrift"/>
          <p:cNvSpPr>
            <a:spLocks noGrp="1"/>
          </p:cNvSpPr>
          <p:nvPr>
            <p:ph type="subTitle" idx="1"/>
          </p:nvPr>
        </p:nvSpPr>
        <p:spPr>
          <a:xfrm>
            <a:off x="1011676" y="4494728"/>
            <a:ext cx="10804187" cy="165576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4" name="Grafik 3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93" y="248185"/>
            <a:ext cx="3771392" cy="816864"/>
          </a:xfrm>
          <a:prstGeom prst="rect">
            <a:avLst/>
          </a:prstGeom>
        </p:spPr>
      </p:pic>
      <p:cxnSp>
        <p:nvCxnSpPr>
          <p:cNvPr id="6" name="Gewinkelte Verbindung 5" descr="Das ist ein Gestaltungselement." title="Linie"/>
          <p:cNvCxnSpPr/>
          <p:nvPr userDrawn="1"/>
        </p:nvCxnSpPr>
        <p:spPr>
          <a:xfrm rot="5400000" flipH="1" flipV="1">
            <a:off x="2754951" y="-2026626"/>
            <a:ext cx="6876000" cy="10944000"/>
          </a:xfrm>
          <a:prstGeom prst="bentConnector3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677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Texteingabefeld"/>
          <p:cNvSpPr>
            <a:spLocks noGrp="1"/>
          </p:cNvSpPr>
          <p:nvPr>
            <p:ph idx="1"/>
          </p:nvPr>
        </p:nvSpPr>
        <p:spPr>
          <a:xfrm>
            <a:off x="719667" y="1839306"/>
            <a:ext cx="8688917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9667" y="1268413"/>
            <a:ext cx="8688917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 descr="Das ist ein Texteingabefeld" title="Texteingabefeld für Präsent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6" name="Gruppieren 5" descr="Das ist ein Gestaltungselement." title="Linie"/>
          <p:cNvGrpSpPr/>
          <p:nvPr userDrawn="1"/>
        </p:nvGrpSpPr>
        <p:grpSpPr>
          <a:xfrm>
            <a:off x="654997" y="0"/>
            <a:ext cx="11537004" cy="714982"/>
            <a:chOff x="491247" y="0"/>
            <a:chExt cx="8652753" cy="714982"/>
          </a:xfrm>
        </p:grpSpPr>
        <p:cxnSp>
          <p:nvCxnSpPr>
            <p:cNvPr id="5" name="Gerader Verbinder 4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10611670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 </a:t>
            </a:r>
            <a:r>
              <a:rPr lang="de-DE" sz="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41" y="6165201"/>
            <a:ext cx="312827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9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title="Texteingabefeld "/>
          <p:cNvSpPr>
            <a:spLocks noGrp="1"/>
          </p:cNvSpPr>
          <p:nvPr>
            <p:ph idx="1"/>
          </p:nvPr>
        </p:nvSpPr>
        <p:spPr>
          <a:xfrm>
            <a:off x="719667" y="1839306"/>
            <a:ext cx="6432551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le 1" title="Texteingabefeld Seitenüberschrift"/>
          <p:cNvSpPr>
            <a:spLocks noGrp="1"/>
          </p:cNvSpPr>
          <p:nvPr>
            <p:ph type="title"/>
          </p:nvPr>
        </p:nvSpPr>
        <p:spPr>
          <a:xfrm>
            <a:off x="719667" y="1268413"/>
            <a:ext cx="8688917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Content Placeholder 2" title="Texteingabefeld Seitenüberschrift"/>
          <p:cNvSpPr>
            <a:spLocks noGrp="1"/>
          </p:cNvSpPr>
          <p:nvPr>
            <p:ph idx="12"/>
          </p:nvPr>
        </p:nvSpPr>
        <p:spPr>
          <a:xfrm>
            <a:off x="7391402" y="1839306"/>
            <a:ext cx="4273549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pic>
        <p:nvPicPr>
          <p:cNvPr id="9" name="Grafik 8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95" y="6072275"/>
            <a:ext cx="2266245" cy="490857"/>
          </a:xfrm>
          <a:prstGeom prst="rect">
            <a:avLst/>
          </a:prstGeom>
        </p:spPr>
      </p:pic>
      <p:grpSp>
        <p:nvGrpSpPr>
          <p:cNvPr id="12" name="Gruppieren 11" descr="Das ist ein Gestaltungselement." title="Linie"/>
          <p:cNvGrpSpPr/>
          <p:nvPr userDrawn="1"/>
        </p:nvGrpSpPr>
        <p:grpSpPr>
          <a:xfrm>
            <a:off x="654997" y="0"/>
            <a:ext cx="11537004" cy="714982"/>
            <a:chOff x="491247" y="0"/>
            <a:chExt cx="8652753" cy="714982"/>
          </a:xfrm>
        </p:grpSpPr>
        <p:cxnSp>
          <p:nvCxnSpPr>
            <p:cNvPr id="13" name="Gerader Verbinder 12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10611670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 </a:t>
            </a:r>
            <a:r>
              <a:rPr lang="de-DE" sz="8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25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FFA81-7A2C-A22F-497C-26410774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3C02FDA-66A3-5B8E-419D-42EB1F8F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C3DFB6-AAB9-0FB6-5D7E-C6808DB9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8900D1-CB14-03A4-733E-A181F24C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4DA2AA-80C7-1260-4D34-AA105E13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4321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6C77D-68EF-9160-F151-232945DC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B0CD3-7A38-EEBD-9D75-16B83C59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1B899A-CD69-410E-C0DD-A66F62D0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4EE35-DAC1-5704-650A-3896037F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81039C-A21D-9211-655B-682822CC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3172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904BB-BD28-7A48-508F-5A77CB0A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F4AF81-AE59-7C88-150B-CCDE61AA9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4CC94B-35C9-1F63-2D78-018A6895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4EB72-AE5F-C0C4-81DA-E51B74EC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5D8B4-432D-6523-9F60-3106E010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84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B5010-8A22-457A-92DF-8B642360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7D45B1-A593-B807-BEA7-97C86B4DB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5F6797-5772-2846-A523-19262BC6B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60B82E-A083-FB2C-B5FF-F7573379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A98A05-1041-BD78-0924-D4DA02FD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E6DDF6-4758-A848-17F3-723E88FA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3137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DC40F-E565-C12E-8671-DF91D041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FD46F5-62C4-8519-64B5-7637B782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15F465-7527-369B-ED4A-3C45E621E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8F4951-BDD1-DC89-29CC-95AB38FA4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31450F9-38ED-0894-489A-11281AD37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9FC2D0E-F6A9-5307-CF4C-20E3653E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2ECE20-C36B-E5E0-A8F0-4A6F3777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034D274-E3C5-28B5-C25B-3CF3014D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954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3A136-499A-C0EA-B893-FA62087D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C57FC6-009E-7D9D-9765-3FF6E302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2D874-1CDE-3ED3-9DA6-498F1EE2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4A20AF-A709-83A0-6F00-3ED7EF27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61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593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B73D27-2457-DBC8-6E9C-9AA5B68B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E55B29-5678-639D-D192-D6161DCF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EDD280-6088-A100-4D10-4F5E5A5D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857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EDD19-529A-4A8B-016F-899F03E7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AF539-6CD7-92FA-C7F9-8E73D29D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AF99C9-382E-F93B-7930-BE9B032AC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AC88A-1A06-14D7-462C-7D109903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064738-4E8E-B648-C293-642AC6A8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FB7B99-866C-532D-754B-185D3106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98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2BED8-6EFC-3C2A-B8B0-350433B9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96BB74-D37C-9F00-4A9D-FAB91772B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B2E54F-751E-1980-43B6-CC59D6B09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923B7D-B87B-5F11-E37A-4CD2EEA4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E099EE-2C52-927D-5F16-88266C3A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B46B67-A25A-7930-849A-BF50B088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656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F418D-1E08-424B-C6A4-334BF27D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DFF1A4-0646-A848-D63A-EBE6045EF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BD1761-EF2A-E555-C402-55207C6B9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B68F3-4017-7EB2-EE87-23021864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71D328-AFD3-A6D0-A21D-A855310E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7965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3F0576-8EC8-1128-27DF-5D980145E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979F51-2FFE-20B2-B235-921C2867C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1582-A53A-BB23-20F7-F9255220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535CE1-4C55-B65D-6271-C1D211B5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977B3F-062F-EBC6-C86E-C70F63CB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1436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19667" y="1839305"/>
            <a:ext cx="8688919" cy="374923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1000"/>
              </a:spcBef>
              <a:defRPr sz="1600"/>
            </a:lvl1pPr>
            <a:lvl2pPr algn="l">
              <a:lnSpc>
                <a:spcPct val="100000"/>
              </a:lnSpc>
              <a:spcBef>
                <a:spcPts val="1000"/>
              </a:spcBef>
              <a:defRPr sz="1600"/>
            </a:lvl2pPr>
            <a:lvl3pPr algn="l">
              <a:lnSpc>
                <a:spcPct val="100000"/>
              </a:lnSpc>
              <a:spcBef>
                <a:spcPts val="1000"/>
              </a:spcBef>
              <a:defRPr sz="1600"/>
            </a:lvl3pPr>
            <a:lvl4pPr marL="1574800" indent="-203200" algn="l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1600"/>
            </a:lvl4pPr>
            <a:lvl5pPr marL="2032000" indent="-203200" algn="l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Titeltext"/>
          <p:cNvSpPr txBox="1">
            <a:spLocks noGrp="1"/>
          </p:cNvSpPr>
          <p:nvPr>
            <p:ph type="title"/>
          </p:nvPr>
        </p:nvSpPr>
        <p:spPr>
          <a:xfrm>
            <a:off x="719667" y="1268413"/>
            <a:ext cx="8688919" cy="57497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rgbClr val="950C45"/>
                </a:solidFill>
              </a:defRPr>
            </a:lvl1pPr>
          </a:lstStyle>
          <a:p>
            <a:r>
              <a:t>Titeltext</a:t>
            </a:r>
          </a:p>
        </p:txBody>
      </p:sp>
      <p:grpSp>
        <p:nvGrpSpPr>
          <p:cNvPr id="26" name="LinieGruppieren 5"/>
          <p:cNvGrpSpPr/>
          <p:nvPr/>
        </p:nvGrpSpPr>
        <p:grpSpPr>
          <a:xfrm>
            <a:off x="654995" y="-1"/>
            <a:ext cx="11537007" cy="714984"/>
            <a:chOff x="0" y="0"/>
            <a:chExt cx="8652753" cy="714982"/>
          </a:xfrm>
        </p:grpSpPr>
        <p:sp>
          <p:nvSpPr>
            <p:cNvPr id="24" name="Gerader Verbinder 4"/>
            <p:cNvSpPr/>
            <p:nvPr/>
          </p:nvSpPr>
          <p:spPr>
            <a:xfrm flipH="1">
              <a:off x="4864" y="-1"/>
              <a:ext cx="1" cy="705256"/>
            </a:xfrm>
            <a:prstGeom prst="line">
              <a:avLst/>
            </a:prstGeom>
            <a:noFill/>
            <a:ln w="19050" cap="flat">
              <a:solidFill>
                <a:srgbClr val="C7105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5" name="Gerader Verbinder 8"/>
            <p:cNvSpPr/>
            <p:nvPr/>
          </p:nvSpPr>
          <p:spPr>
            <a:xfrm flipV="1">
              <a:off x="-1" y="705254"/>
              <a:ext cx="8652755" cy="9728"/>
            </a:xfrm>
            <a:prstGeom prst="line">
              <a:avLst/>
            </a:prstGeom>
            <a:noFill/>
            <a:ln w="19050" cap="flat">
              <a:solidFill>
                <a:srgbClr val="C7105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</p:grpSp>
      <p:pic>
        <p:nvPicPr>
          <p:cNvPr id="27" name="Logo der Universität KasselGrafik 9" descr="Logo der Universität Kassel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993" y="6072273"/>
            <a:ext cx="2266248" cy="49085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652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11137900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5376335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88618" y="1316567"/>
            <a:ext cx="5376332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31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8016214" y="1316567"/>
            <a:ext cx="3648737" cy="451273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0" y="1316567"/>
            <a:ext cx="7105121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und 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5541434"/>
            <a:ext cx="11137900" cy="575733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Bildunterzeile hinzufügen</a:t>
            </a: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27051" y="1316567"/>
            <a:ext cx="11137900" cy="4032647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877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052736"/>
            <a:ext cx="12192000" cy="5112568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7602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HG-Star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15" name="Bild 4" descr="logo-bmwi-jp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sp>
        <p:nvSpPr>
          <p:cNvPr id="9" name="Titel 3"/>
          <p:cNvSpPr>
            <a:spLocks noGrp="1"/>
          </p:cNvSpPr>
          <p:nvPr>
            <p:ph type="ctrTitle" idx="4294967295" hasCustomPrompt="1"/>
          </p:nvPr>
        </p:nvSpPr>
        <p:spPr>
          <a:xfrm>
            <a:off x="814919" y="2277533"/>
            <a:ext cx="10562165" cy="2302935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/>
          <a:stretch/>
        </p:blipFill>
        <p:spPr>
          <a:xfrm>
            <a:off x="0" y="3428999"/>
            <a:ext cx="12192000" cy="2712284"/>
          </a:xfrm>
          <a:prstGeom prst="rect">
            <a:avLst/>
          </a:prstGeom>
        </p:spPr>
      </p:pic>
      <p:pic>
        <p:nvPicPr>
          <p:cNvPr id="14" name="Bild 4" descr="logo-bmwi-jp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pic>
        <p:nvPicPr>
          <p:cNvPr id="2" name="Bild 1" descr="ThinkstockPhotos-53441114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b="63758"/>
          <a:stretch/>
        </p:blipFill>
        <p:spPr>
          <a:xfrm>
            <a:off x="0" y="1791797"/>
            <a:ext cx="12192000" cy="1637204"/>
          </a:xfrm>
          <a:prstGeom prst="rect">
            <a:avLst/>
          </a:prstGeom>
        </p:spPr>
      </p:pic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814917" y="3573016"/>
            <a:ext cx="10562167" cy="1200133"/>
          </a:xfrm>
        </p:spPr>
        <p:txBody>
          <a:bodyPr anchor="t"/>
          <a:lstStyle>
            <a:lvl1pPr>
              <a:defRPr sz="4267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1" hasCustomPrompt="1"/>
          </p:nvPr>
        </p:nvSpPr>
        <p:spPr>
          <a:xfrm>
            <a:off x="814917" y="5061181"/>
            <a:ext cx="10850033" cy="48025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990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871200"/>
            <a:ext cx="11425767" cy="52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Textbereich</a:t>
            </a:r>
          </a:p>
        </p:txBody>
      </p:sp>
    </p:spTree>
    <p:extLst>
      <p:ext uri="{BB962C8B-B14F-4D97-AF65-F5344CB8AC3E}">
        <p14:creationId xmlns:p14="http://schemas.microsoft.com/office/powerpoint/2010/main" val="157631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0DCE9-2DDD-4DA2-9CC6-B22050FC8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CC86AA-59B0-41F2-88F0-11BF92F01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E86CA5-0595-4EFA-8A73-3E7E5A4C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BCC66E-3596-468F-9294-8818A061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13">
            <a:extLst>
              <a:ext uri="{FF2B5EF4-FFF2-40B4-BE49-F238E27FC236}">
                <a16:creationId xmlns:a16="http://schemas.microsoft.com/office/drawing/2014/main" id="{AC4229D5-7059-4915-9775-EF0A9CFE7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24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FDC25D-D460-40C1-9D11-E5735908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066"/>
            <a:ext cx="10515600" cy="490889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046A0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A87DF-3599-416B-9F3A-955B97D7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449A4-B121-4503-8A42-1E6B963A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3">
            <a:extLst>
              <a:ext uri="{FF2B5EF4-FFF2-40B4-BE49-F238E27FC236}">
                <a16:creationId xmlns:a16="http://schemas.microsoft.com/office/drawing/2014/main" id="{D3B8FD46-D029-4083-AB42-D8D9D3CD2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itelplatzhalter 11">
            <a:extLst>
              <a:ext uri="{FF2B5EF4-FFF2-40B4-BE49-F238E27FC236}">
                <a16:creationId xmlns:a16="http://schemas.microsoft.com/office/drawing/2014/main" id="{B528EEE7-584D-7DEB-7C58-EBA0A6D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5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B6AC2-765D-4AD6-8C26-5CEC0084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5676"/>
            <a:ext cx="10515600" cy="332679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AEDCF2-7F6B-4F73-B1FD-D2A4DAC3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7B4A34-49DB-48A7-A354-578C43F7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E91A23-AE55-46EF-A41C-9CEF1CBC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13">
            <a:extLst>
              <a:ext uri="{FF2B5EF4-FFF2-40B4-BE49-F238E27FC236}">
                <a16:creationId xmlns:a16="http://schemas.microsoft.com/office/drawing/2014/main" id="{1B34E37B-7C62-4B83-988B-E57DFFDA2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01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46143-D304-4C1E-A37B-66A706D28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067"/>
            <a:ext cx="5181600" cy="4908896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E2387A-BCEE-4D47-A0B5-1C5C37CB9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065"/>
            <a:ext cx="5181600" cy="490889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763610-E9C1-4AFD-8936-9AE06024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9A5500-F430-4633-97CD-45DD0065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3">
            <a:extLst>
              <a:ext uri="{FF2B5EF4-FFF2-40B4-BE49-F238E27FC236}">
                <a16:creationId xmlns:a16="http://schemas.microsoft.com/office/drawing/2014/main" id="{C5901880-37AE-4433-BE0A-5F336C54C41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itelplatzhalter 11">
            <a:extLst>
              <a:ext uri="{FF2B5EF4-FFF2-40B4-BE49-F238E27FC236}">
                <a16:creationId xmlns:a16="http://schemas.microsoft.com/office/drawing/2014/main" id="{F4E3E519-91A2-6493-B814-AA828096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37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C6F980-7B70-4AF3-8850-DDCD06EB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57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C6FE67-5997-4CD5-9818-64EAF48E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45276"/>
            <a:ext cx="5157787" cy="434438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028B61-8824-4CFA-BB97-123CD4B7B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57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7E7EC1-7229-4BC5-886E-20F746652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5276"/>
            <a:ext cx="5183188" cy="4344387"/>
          </a:xfrm>
          <a:prstGeom prst="rect">
            <a:avLst/>
          </a:prstGeom>
        </p:spPr>
        <p:txBody>
          <a:bodyPr/>
          <a:lstStyle>
            <a:lvl1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6A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8CB08F-4DE9-4577-BDDB-77B2EDFC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4C8890-74E0-4697-8C8D-1C790BE7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3">
            <a:extLst>
              <a:ext uri="{FF2B5EF4-FFF2-40B4-BE49-F238E27FC236}">
                <a16:creationId xmlns:a16="http://schemas.microsoft.com/office/drawing/2014/main" id="{059E16D5-C5DD-40C3-9D0F-C103ADD523E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Titelplatzhalter 11">
            <a:extLst>
              <a:ext uri="{FF2B5EF4-FFF2-40B4-BE49-F238E27FC236}">
                <a16:creationId xmlns:a16="http://schemas.microsoft.com/office/drawing/2014/main" id="{89FBFEA1-4D02-902F-BFB8-ACA4FC9D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53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9CC849-EDA7-476C-839F-4E7A38E9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3BE390-915B-4770-BFE7-EE03DA64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13">
            <a:extLst>
              <a:ext uri="{FF2B5EF4-FFF2-40B4-BE49-F238E27FC236}">
                <a16:creationId xmlns:a16="http://schemas.microsoft.com/office/drawing/2014/main" id="{692F4DBB-F37D-4F04-98E4-5E07E54629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itelplatzhalter 11">
            <a:extLst>
              <a:ext uri="{FF2B5EF4-FFF2-40B4-BE49-F238E27FC236}">
                <a16:creationId xmlns:a16="http://schemas.microsoft.com/office/drawing/2014/main" id="{1FBCDB6E-B2DE-87DE-A8F4-D5250CE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19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F6BDA9-E19C-43DF-8056-AE19CF07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4535C2-87C3-40EB-BA54-F3D7F47C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232" y="649287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FAEAD518-E450-468B-A61E-7F2110537A0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id="{99FEC5FD-E7F1-4A41-97B1-5A16E1451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1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38C81-49FA-8736-E9C5-8438002C0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4CCD51-5607-B36D-5BAB-ADFB7F7A6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26CDC-F928-2E6E-D73C-53B7989D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09AF9-7A98-04B5-D863-B9AA35CA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8F9C50-1D7B-3C91-7AC1-49F44D70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315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D7798-5CBA-A981-A052-69C8AF39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659EEB-3407-7C57-0145-EFD6B0A5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B65F73-5A68-4A3E-6844-ED893670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FF686-32FC-5023-F8D0-B773F4F4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8C86F-7065-7B44-4E98-923FCFD8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24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59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4A735-2A08-D05B-6FA4-7BCF09AE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756DF0-6162-A354-27F2-217E53B9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58F99A-6E30-F9AC-F22E-284B6ADB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33DA49-4899-CFB3-A508-7A71DC48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78EE5-5ECF-57E9-E92B-8045180B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139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1BF03-409C-4968-3E64-0B0ED8C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BD0279-716E-365B-018D-929670D9E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502636-E314-3835-DF1C-4E6F0CBDE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1AC175-76ED-6D71-2D5C-68E73A43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E60051-88B6-EA2D-DE1C-867A8D15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BCC5EC-1911-D552-AE84-8B59413E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016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18EC3-C9BC-6565-51CF-01E2E918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06E6E3-D1F1-71E4-FE3C-291D1B6FA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01455D-0837-BE83-5453-DE764852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1FB03C-E839-3AAE-C09B-770CD7E1E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ABD84C-41B1-7869-6F55-9238872C0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9D3814-6597-6B13-960D-E386ABFA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810A15-52C5-CB18-EAA7-89F96A36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C558AF9-416F-9796-EF5B-769CD37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5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092A9-5A38-E227-22AC-4403A4CB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1B98C0-06FF-BDE6-A77C-FCEB3621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194A84-EC5D-35B8-7F0A-6D938FB9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994A34-EEEC-DDB5-BCDF-40B52C40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69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F33E2-BAD1-F600-C26D-81B864F4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756A0-2813-342D-8341-302407C6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212AD4-92A5-4264-1D3B-44CF8E20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513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ED91E-DE28-9247-909C-378A7274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4AAFF-7850-97D4-3539-B5973628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BA8753-6B46-4295-6BA0-B994E7D5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2CDE8D-D970-8106-F8FC-8AADB028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E5239-81E4-AEB3-C2D4-33714045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0BB13E-BC4A-11B8-5F24-FB9F486A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288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0007A-9BBD-2EDD-81C8-5CA387AB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CE67CA-987A-5EF3-507D-3D481202F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6B3A3D-A40F-82D4-550A-31E25F75A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A03B13-9081-9EAE-B925-14D88D4C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3C8AC2-9058-A236-7B62-7D872C34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665C03-8241-2D72-DA09-0A59F22C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158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90C19-7939-25A2-CFA2-6DA8EFED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F7B3F6-6E0A-6CB4-9091-B94049695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13FB5-447B-A4A2-5636-34AD215F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4AEE2A-7C85-BF90-2177-EEF31954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D7921F-220B-450F-6382-52E76DEA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341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970CADB-B663-E917-F985-51F7FF9B4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025929-784B-7E0F-A417-09438326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4D908-A4A0-4121-BE78-F6CBCA96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426607-267F-F68F-6A88-EB57B76E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180DF-EA48-8062-05E6-F5FCB759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87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DD4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Beispiel-Titel</a:t>
            </a:r>
            <a:r>
              <a:rPr lang="en-US" dirty="0"/>
              <a:t>, 1. </a:t>
            </a:r>
            <a:r>
              <a:rPr lang="en-US" dirty="0" err="1"/>
              <a:t>Variante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6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11137900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2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12192000" cy="2312988"/>
          </a:xfrm>
          <a:prstGeom prst="rect">
            <a:avLst/>
          </a:prstGeom>
          <a:solidFill>
            <a:srgbClr val="9D9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2. Variante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049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3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3.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-1700" y="0"/>
            <a:ext cx="12192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514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4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4.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5230805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677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5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5.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cxnSp>
        <p:nvCxnSpPr>
          <p:cNvPr id="4" name="Gerader Verbinder 11"/>
          <p:cNvCxnSpPr/>
          <p:nvPr userDrawn="1"/>
        </p:nvCxnSpPr>
        <p:spPr>
          <a:xfrm>
            <a:off x="383121" y="6300000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613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6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6. Variante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3196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383121" y="3036888"/>
            <a:ext cx="11425767" cy="0"/>
          </a:xfrm>
          <a:prstGeom prst="line">
            <a:avLst/>
          </a:prstGeom>
          <a:ln>
            <a:solidFill>
              <a:srgbClr val="9D9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4000" y="6339600"/>
            <a:ext cx="4320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30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-Titel, 7. Variante (mit Partner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 baseline="0">
                <a:solidFill>
                  <a:srgbClr val="9D9E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Beispiel-Titel, 7. Variante (mit Partnerlogo)</a:t>
            </a:r>
            <a:endParaRPr lang="en-US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-1700" y="0"/>
            <a:ext cx="12192000" cy="23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ildplatzhalt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510400" y="6351373"/>
            <a:ext cx="2160000" cy="4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Partnerlogo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72000" y="5731200"/>
            <a:ext cx="6945600" cy="432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 algn="r">
              <a:buNone/>
              <a:defRPr lang="de-DE" sz="1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sz="1400" dirty="0"/>
              <a:t>Name des Vortragenden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838400" y="6375605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7374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314800"/>
          </a:xfrm>
          <a:prstGeom prst="rect">
            <a:avLst/>
          </a:prstGeom>
        </p:spPr>
        <p:txBody>
          <a:bodyPr/>
          <a:lstStyle>
            <a:lvl1pPr marL="0" marR="0" indent="0" algn="l" defTabSz="2160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16000" algn="l"/>
              </a:tabLst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384000" y="2847599"/>
            <a:ext cx="5539200" cy="3315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/>
            </a:lvl1pPr>
          </a:lstStyle>
          <a:p>
            <a:r>
              <a:rPr lang="de-DE" dirty="0"/>
              <a:t>Kontaktdaten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84000" y="2487600"/>
            <a:ext cx="11424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025206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2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12344100" y="540456"/>
            <a:ext cx="2188633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anklicken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Bild löschen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Anweisungen folgen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55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4" hasCustomPrompt="1"/>
          </p:nvPr>
        </p:nvSpPr>
        <p:spPr>
          <a:xfrm>
            <a:off x="383999" y="5086800"/>
            <a:ext cx="55392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dirty="0"/>
              <a:t>Firmenadresse</a:t>
            </a:r>
          </a:p>
          <a:p>
            <a:endParaRPr lang="de-DE" dirty="0"/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6" hasCustomPrompt="1"/>
          </p:nvPr>
        </p:nvSpPr>
        <p:spPr>
          <a:xfrm>
            <a:off x="6268800" y="5086800"/>
            <a:ext cx="5539200" cy="10764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400" baseline="0"/>
            </a:lvl1pPr>
          </a:lstStyle>
          <a:p>
            <a:r>
              <a:rPr lang="de-DE" sz="1400" dirty="0"/>
              <a:t>Kontaktdaten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84000" y="4726800"/>
            <a:ext cx="11424000" cy="23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478420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, 3. Variante">
    <p:bg>
      <p:bgPr>
        <a:blipFill dpi="0" rotWithShape="1">
          <a:blip r:embed="rId2">
            <a:alphaModFix amt="2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4000" y="2563200"/>
            <a:ext cx="5539200" cy="360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2344100" y="540458"/>
            <a:ext cx="218863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ändern: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Rechtsklick auf freie Fläche innerhalb der Folie.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Hintergrund formatieren anklicken.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Unter "Füllung" den Button "Datei..." anklicken und Grafik auswählen.</a:t>
            </a:r>
          </a:p>
        </p:txBody>
      </p:sp>
    </p:spTree>
    <p:extLst>
      <p:ext uri="{BB962C8B-B14F-4D97-AF65-F5344CB8AC3E}">
        <p14:creationId xmlns:p14="http://schemas.microsoft.com/office/powerpoint/2010/main" val="3076546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Partner, 1.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0113600" y="45936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00" y="45936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13600" y="34812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84000" y="34812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10113600" y="23688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4000" y="23688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10113600" y="12564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84000" y="12564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10113600" y="144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84000" y="144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tx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0" y="1316567"/>
            <a:ext cx="5376335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88618" y="1316567"/>
            <a:ext cx="5376332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311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Partner, 2. Varian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113600" y="5706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4000" y="5706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10113600" y="45936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00" y="45936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113600" y="34812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84000" y="34812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23" hasCustomPrompt="1"/>
          </p:nvPr>
        </p:nvSpPr>
        <p:spPr>
          <a:xfrm>
            <a:off x="10113600" y="23688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4000" y="23688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25" hasCustomPrompt="1"/>
          </p:nvPr>
        </p:nvSpPr>
        <p:spPr>
          <a:xfrm>
            <a:off x="10113600" y="12564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84000" y="12564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27" hasCustomPrompt="1"/>
          </p:nvPr>
        </p:nvSpPr>
        <p:spPr>
          <a:xfrm>
            <a:off x="10113600" y="144000"/>
            <a:ext cx="1694400" cy="10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Logo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de-DE" dirty="0"/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384000" y="144000"/>
            <a:ext cx="9388800" cy="10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None/>
              <a:defRPr lang="de-DE" sz="1400" baseline="0" dirty="0" smtClean="0">
                <a:solidFill>
                  <a:schemeClr val="bg1"/>
                </a:solidFill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en-US" dirty="0" err="1"/>
              <a:t>Textbereich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4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00" y="1440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rgbClr val="9D9EA0"/>
                </a:solidFill>
              </a:defRPr>
            </a:lvl1pPr>
          </a:lstStyle>
          <a:p>
            <a:r>
              <a:rPr lang="de-DE" dirty="0"/>
              <a:t>Mastertitelformat durch Klicken bearbeiten</a:t>
            </a:r>
            <a:br>
              <a:rPr lang="de-DE" dirty="0"/>
            </a:br>
            <a:r>
              <a:rPr lang="de-DE" dirty="0"/>
              <a:t>Beispiel für die Anwendung eines zweizeiligen Titels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3121" y="871200"/>
            <a:ext cx="11425767" cy="52920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600"/>
              </a:spcBef>
              <a:buSzPct val="115000"/>
              <a:buFont typeface="Arial" panose="020B0604020202020204" pitchFamily="34" charset="0"/>
              <a:buChar char="■"/>
              <a:defRPr lang="de-DE" dirty="0" smtClean="0">
                <a:latin typeface="+mj-lt"/>
              </a:defRPr>
            </a:lvl1pPr>
            <a:lvl2pPr marL="432000" indent="-215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≡"/>
              <a:defRPr lang="de-DE" sz="1600" dirty="0" smtClean="0">
                <a:latin typeface="+mj-lt"/>
              </a:defRPr>
            </a:lvl2pPr>
            <a:lvl3pPr marL="648000" indent="-21590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="/>
              <a:defRPr lang="de-DE" sz="1600" dirty="0" smtClean="0">
                <a:latin typeface="+mj-lt"/>
              </a:defRPr>
            </a:lvl3pPr>
            <a:lvl4pPr marL="864000" indent="-216000">
              <a:lnSpc>
                <a:spcPct val="100000"/>
              </a:lnSpc>
              <a:spcBef>
                <a:spcPts val="600"/>
              </a:spcBef>
              <a:buSzPct val="100000"/>
              <a:buFontTx/>
              <a:buChar char="□"/>
              <a:defRPr lang="de-DE" sz="1600" dirty="0" smtClean="0">
                <a:latin typeface="+mj-lt"/>
              </a:defRPr>
            </a:lvl4pPr>
            <a:lvl5pPr marL="1080000" indent="-216000">
              <a:lnSpc>
                <a:spcPct val="100000"/>
              </a:lnSpc>
              <a:spcBef>
                <a:spcPts val="600"/>
              </a:spcBef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5pPr>
            <a:lvl6pPr marL="1296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6pPr>
            <a:lvl7pPr marL="1512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7pPr>
            <a:lvl8pPr marL="1728000" indent="-216000">
              <a:lnSpc>
                <a:spcPct val="100000"/>
              </a:lnSpc>
              <a:spcBef>
                <a:spcPts val="600"/>
              </a:spcBef>
              <a:buClr>
                <a:srgbClr val="DD402D"/>
              </a:buClr>
              <a:buSzPct val="130000"/>
              <a:buFont typeface="Symbol" panose="05050102010706020507" pitchFamily="18" charset="2"/>
              <a:buChar char="-"/>
              <a:defRPr lang="de-DE" sz="1600" dirty="0" smtClean="0">
                <a:latin typeface="+mj-lt"/>
              </a:defRPr>
            </a:lvl8pPr>
            <a:lvl9pPr marL="3657600" indent="0">
              <a:buNone/>
              <a:defRPr baseline="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</p:spTree>
    <p:extLst>
      <p:ext uri="{BB962C8B-B14F-4D97-AF65-F5344CB8AC3E}">
        <p14:creationId xmlns:p14="http://schemas.microsoft.com/office/powerpoint/2010/main" val="2444715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1772816"/>
            <a:ext cx="12192000" cy="864096"/>
          </a:xfrm>
        </p:spPr>
        <p:txBody>
          <a:bodyPr anchor="t"/>
          <a:lstStyle>
            <a:lvl1pPr algn="ctr">
              <a:defRPr sz="2800" b="1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Abschnittstitel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5E445CE-1711-44D1-8984-66585D322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88640"/>
            <a:ext cx="12192000" cy="86409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341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es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332659"/>
            <a:ext cx="12191999" cy="8635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" y="1341438"/>
            <a:ext cx="12192649" cy="439181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300"/>
              </a:spcAft>
              <a:buFontTx/>
              <a:buNone/>
              <a:defRPr sz="20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ohne Über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332659"/>
            <a:ext cx="12191999" cy="86353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0" y="1341438"/>
            <a:ext cx="12192000" cy="439181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>
                <a:solidFill>
                  <a:schemeClr val="tx1"/>
                </a:solidFill>
              </a:defRPr>
            </a:lvl2pPr>
            <a:lvl3pPr marL="0" indent="0">
              <a:spcAft>
                <a:spcPts val="300"/>
              </a:spcAft>
              <a:buFontTx/>
              <a:buNone/>
              <a:defRPr sz="20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>
                <a:solidFill>
                  <a:schemeClr val="tx1"/>
                </a:solidFill>
              </a:defRPr>
            </a:lvl4pPr>
            <a:lvl5pPr marL="0" indent="0">
              <a:spcAft>
                <a:spcPts val="30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0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hne Über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192012" y="1340767"/>
            <a:ext cx="5952661" cy="439169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1"/>
          </p:nvPr>
        </p:nvSpPr>
        <p:spPr>
          <a:xfrm>
            <a:off x="0" y="1340767"/>
            <a:ext cx="5999989" cy="439169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622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 und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9349" y="1340768"/>
            <a:ext cx="11617291" cy="863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6381331"/>
            <a:ext cx="297221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/Unter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3601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1980001"/>
            <a:chOff x="304800" y="-468001"/>
            <a:chExt cx="10891200" cy="1980001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7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FB462B3-CEB1-499F-9A93-54BFC478E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6401" y="6984001"/>
            <a:ext cx="7375299" cy="216000"/>
          </a:xfrm>
        </p:spPr>
        <p:txBody>
          <a:bodyPr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AD5C655-E4E0-43F9-B6D2-6069D0E19D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883778" y="6984001"/>
            <a:ext cx="1899711" cy="216000"/>
          </a:xfrm>
        </p:spPr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C76965CB-8BC6-40F7-9EE1-139D5916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33F9B68E-1F14-4F70-9B07-D77470E5CBEB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386000" y="5311011"/>
            <a:ext cx="10397484" cy="792000"/>
          </a:xfrm>
        </p:spPr>
        <p:txBody>
          <a:bodyPr vert="horz"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lang="de-DE" sz="2400" b="1" i="0" u="none" strike="noStrike" baseline="0" smtClean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Thema des Referats Thema des Referats Thema des Referats Thema des Referats 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6354D33E-28C2-47F2-851F-773C0FE0AB9E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386000" y="6372000"/>
            <a:ext cx="10397489" cy="252000"/>
          </a:xfrm>
        </p:spPr>
        <p:txBody>
          <a:bodyPr vert="horz"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de-DE" dirty="0"/>
              <a:t>HHN | Simon Berger |  TP3 – Wirksamkeitsnachweis UVC-basierter Inaktivierung von SARS-CoV2 |  11.12.2020</a:t>
            </a:r>
          </a:p>
        </p:txBody>
      </p:sp>
      <p:pic>
        <p:nvPicPr>
          <p:cNvPr id="17" name="Logo HHN">
            <a:extLst>
              <a:ext uri="{FF2B5EF4-FFF2-40B4-BE49-F238E27FC236}">
                <a16:creationId xmlns:a16="http://schemas.microsoft.com/office/drawing/2014/main" id="{C84B1A6D-3DF8-4F58-88C7-3F544E41E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0066C18D-46D1-4FD0-B624-24CB6294D971}"/>
              </a:ext>
            </a:extLst>
          </p:cNvPr>
          <p:cNvSpPr>
            <a:spLocks noGrp="1" noChangeAspect="1"/>
          </p:cNvSpPr>
          <p:nvPr>
            <p:ph type="body" orient="vert" idx="21" hasCustomPrompt="1"/>
          </p:nvPr>
        </p:nvSpPr>
        <p:spPr>
          <a:xfrm>
            <a:off x="1152000" y="4904882"/>
            <a:ext cx="128025" cy="20484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tIns="7200" rIns="2574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</p:spTree>
    <p:extLst>
      <p:ext uri="{BB962C8B-B14F-4D97-AF65-F5344CB8AC3E}">
        <p14:creationId xmlns:p14="http://schemas.microsoft.com/office/powerpoint/2010/main" val="158440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2" orient="horz" pos="78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503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86000" y="6372000"/>
            <a:ext cx="10398013" cy="252000"/>
          </a:xfrm>
        </p:spPr>
        <p:txBody>
          <a:bodyPr/>
          <a:lstStyle>
            <a:lvl1pPr>
              <a:defRPr sz="1300" b="1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7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17" name="Logo HHN">
            <a:extLst>
              <a:ext uri="{FF2B5EF4-FFF2-40B4-BE49-F238E27FC236}">
                <a16:creationId xmlns:a16="http://schemas.microsoft.com/office/drawing/2014/main" id="{0D523BEA-89A6-4B17-B26B-DE39D2806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1F5623E0-8437-4337-9981-520C5E63F5F5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>
          <a:xfrm>
            <a:off x="1026073" y="4914407"/>
            <a:ext cx="180000" cy="288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rIns="2376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  <p:sp>
        <p:nvSpPr>
          <p:cNvPr id="20" name="Foliennummernplatzhalter 10">
            <a:extLst>
              <a:ext uri="{FF2B5EF4-FFF2-40B4-BE49-F238E27FC236}">
                <a16:creationId xmlns:a16="http://schemas.microsoft.com/office/drawing/2014/main" id="{F1B52C2C-34E9-4D95-8194-0BDCF58A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40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2" orient="horz" pos="78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INSTITUTS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503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-359999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86000" y="6372000"/>
            <a:ext cx="10397484" cy="252000"/>
          </a:xfrm>
        </p:spPr>
        <p:txBody>
          <a:bodyPr/>
          <a:lstStyle>
            <a:lvl1pPr>
              <a:defRPr sz="1300" b="1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0"/>
            <a:chExt cx="10891200" cy="7668000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04800" y="6984000"/>
              <a:ext cx="5531475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1" name="Logo HHN">
            <a:extLst>
              <a:ext uri="{FF2B5EF4-FFF2-40B4-BE49-F238E27FC236}">
                <a16:creationId xmlns:a16="http://schemas.microsoft.com/office/drawing/2014/main" id="{3E29E0E6-E9A4-45BD-AC05-6A30C96DF2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24" name="Vertikaler Textplatzhalter 2">
            <a:extLst>
              <a:ext uri="{FF2B5EF4-FFF2-40B4-BE49-F238E27FC236}">
                <a16:creationId xmlns:a16="http://schemas.microsoft.com/office/drawing/2014/main" id="{F57B46E9-4640-4F5B-9593-5773681046DA}"/>
              </a:ext>
            </a:extLst>
          </p:cNvPr>
          <p:cNvSpPr>
            <a:spLocks noGrp="1" noChangeAspect="1"/>
          </p:cNvSpPr>
          <p:nvPr>
            <p:ph type="body" orient="vert" idx="20" hasCustomPrompt="1"/>
          </p:nvPr>
        </p:nvSpPr>
        <p:spPr>
          <a:xfrm>
            <a:off x="1026000" y="4914406"/>
            <a:ext cx="180000" cy="288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none" rIns="2376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4A18A00-C4DE-4EFB-897C-5FA7DAA4A4D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07200" y="305319"/>
            <a:ext cx="2088000" cy="69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PLATZHALTER INSTITUTS-LOGO über den Button Bild einfügen Logo laden 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4BA0EB51-026E-42B4-8C5C-5B7C35506F2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622400" y="304709"/>
            <a:ext cx="2088000" cy="69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PLATZHALTER INSTITUTS-LOGO über den Button Bild einfügen Logo laden </a:t>
            </a:r>
          </a:p>
        </p:txBody>
      </p:sp>
      <p:sp>
        <p:nvSpPr>
          <p:cNvPr id="22" name="Foliennummernplatzhalter 10">
            <a:extLst>
              <a:ext uri="{FF2B5EF4-FFF2-40B4-BE49-F238E27FC236}">
                <a16:creationId xmlns:a16="http://schemas.microsoft.com/office/drawing/2014/main" id="{6548D90A-54FB-4C5B-81B4-F47C54D4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237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>
          <p15:clr>
            <a:srgbClr val="FBAE40"/>
          </p15:clr>
        </p15:guide>
        <p15:guide id="2" orient="horz" pos="7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8016214" y="1316567"/>
            <a:ext cx="3648737" cy="451273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27050" y="1316567"/>
            <a:ext cx="7105121" cy="4512733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800"/>
              </a:spcBef>
              <a:buFont typeface="Wingdings" panose="05000000000000000000" pitchFamily="2" charset="2"/>
              <a:buNone/>
              <a:defRPr sz="2400"/>
            </a:lvl1pPr>
            <a:lvl2pPr marL="243411" indent="-243411">
              <a:lnSpc>
                <a:spcPts val="3200"/>
              </a:lnSpc>
              <a:spcBef>
                <a:spcPts val="800"/>
              </a:spcBef>
              <a:buClr>
                <a:srgbClr val="5E8F1B"/>
              </a:buClr>
              <a:buFont typeface="Wingdings" panose="05000000000000000000" pitchFamily="2" charset="2"/>
              <a:buChar char="§"/>
              <a:defRPr sz="2400"/>
            </a:lvl2pPr>
            <a:lvl3pPr marL="480472" indent="-239178">
              <a:lnSpc>
                <a:spcPts val="3200"/>
              </a:lnSpc>
              <a:spcBef>
                <a:spcPts val="800"/>
              </a:spcBef>
              <a:buClr>
                <a:srgbClr val="7ABAD6"/>
              </a:buClr>
              <a:defRPr sz="2400"/>
            </a:lvl3pPr>
            <a:lvl4pPr marL="721766" indent="-241294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4pPr>
            <a:lvl5pPr marL="952476" indent="-230712">
              <a:lnSpc>
                <a:spcPts val="3200"/>
              </a:lnSpc>
              <a:spcBef>
                <a:spcPts val="800"/>
              </a:spcBef>
              <a:buClr>
                <a:schemeClr val="tx1"/>
              </a:buClr>
              <a:defRPr sz="2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27085" y="3768205"/>
            <a:ext cx="11056403" cy="1531425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5201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7081" y="5399999"/>
            <a:ext cx="11056403" cy="288000"/>
          </a:xfrm>
        </p:spPr>
        <p:txBody>
          <a:bodyPr/>
          <a:lstStyle>
            <a:lvl1pPr>
              <a:defRPr sz="1500" b="1" spc="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14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5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6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7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8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19" name="Logo HHN">
            <a:extLst>
              <a:ext uri="{FF2B5EF4-FFF2-40B4-BE49-F238E27FC236}">
                <a16:creationId xmlns:a16="http://schemas.microsoft.com/office/drawing/2014/main" id="{89C540CF-8626-4B8A-AECD-DE59103C5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874" y="305319"/>
            <a:ext cx="2064615" cy="697187"/>
          </a:xfrm>
          <a:prstGeom prst="rect">
            <a:avLst/>
          </a:prstGeom>
        </p:spPr>
      </p:pic>
      <p:pic>
        <p:nvPicPr>
          <p:cNvPr id="21" name="Pfeil">
            <a:extLst>
              <a:ext uri="{FF2B5EF4-FFF2-40B4-BE49-F238E27FC236}">
                <a16:creationId xmlns:a16="http://schemas.microsoft.com/office/drawing/2014/main" id="{9B7553C5-A51D-4F5E-A635-F506117CD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3943332"/>
            <a:ext cx="180000" cy="288000"/>
          </a:xfrm>
          <a:prstGeom prst="rect">
            <a:avLst/>
          </a:prstGeom>
        </p:spPr>
      </p:pic>
      <p:sp>
        <p:nvSpPr>
          <p:cNvPr id="23" name="Foliennummernplatzhalter 10">
            <a:extLst>
              <a:ext uri="{FF2B5EF4-FFF2-40B4-BE49-F238E27FC236}">
                <a16:creationId xmlns:a16="http://schemas.microsoft.com/office/drawing/2014/main" id="{24F3020E-5E4D-4241-944A-A34A6AA4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980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552"/>
            <a:ext cx="12192000" cy="58864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30728" y="2160001"/>
            <a:ext cx="10252761" cy="153142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TRENNERSEITE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1530728" y="3905249"/>
            <a:ext cx="10252761" cy="2338391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Zusatz Info</a:t>
            </a:r>
          </a:p>
        </p:txBody>
      </p:sp>
      <p:grpSp>
        <p:nvGrpSpPr>
          <p:cNvPr id="14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6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7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8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9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1" name="Logo HHN">
            <a:extLst>
              <a:ext uri="{FF2B5EF4-FFF2-40B4-BE49-F238E27FC236}">
                <a16:creationId xmlns:a16="http://schemas.microsoft.com/office/drawing/2014/main" id="{04368BE0-163A-441F-AAC7-4D3A9B154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  <p:pic>
        <p:nvPicPr>
          <p:cNvPr id="23" name="Pfeil">
            <a:extLst>
              <a:ext uri="{FF2B5EF4-FFF2-40B4-BE49-F238E27FC236}">
                <a16:creationId xmlns:a16="http://schemas.microsoft.com/office/drawing/2014/main" id="{BDD3B1C6-5D65-4396-8DAA-35F5FC78C81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000" y="2376000"/>
            <a:ext cx="180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4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B166E63-50B0-4138-AD32-6428E7F605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5" y="2033591"/>
            <a:ext cx="11377084" cy="42100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C54CEDB-6CCB-4F16-884D-35B293E4D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922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//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5" y="2033701"/>
            <a:ext cx="11377084" cy="223188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06400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4265901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8125404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7CDCA2B-FA4C-47AB-92AE-D822617B0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418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/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0" y="2033702"/>
            <a:ext cx="7128933" cy="4209936"/>
          </a:xfrm>
        </p:spPr>
        <p:txBody>
          <a:bodyPr vert="horz"/>
          <a:lstStyle>
            <a:lvl3pPr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568" y="2097883"/>
            <a:ext cx="3862917" cy="3960020"/>
          </a:xfrm>
          <a:noFill/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B41B016-5782-4857-A9C3-6DC71BC4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04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>
          <p15:clr>
            <a:srgbClr val="FBAE40"/>
          </p15:clr>
        </p15:guide>
        <p15:guide id="2" pos="4989">
          <p15:clr>
            <a:srgbClr val="FBAE40"/>
          </p15:clr>
        </p15:guide>
        <p15:guide id="3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5" y="971550"/>
            <a:ext cx="12191999" cy="5886450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 &gt;&gt; Menü &gt; Einfügen &gt; Bilder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971552"/>
            <a:ext cx="12192000" cy="5886449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1954800" tIns="1389600" rIns="1501200"/>
          <a:lstStyle>
            <a:lvl1pPr>
              <a:lnSpc>
                <a:spcPct val="108000"/>
              </a:lnSpc>
              <a:spcAft>
                <a:spcPts val="0"/>
              </a:spcAft>
              <a:defRPr sz="3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Zitat auf erster Ebene // für Autor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9883778" y="6515213"/>
            <a:ext cx="1899711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-2352000" y="-468000"/>
            <a:ext cx="17280000" cy="7668001"/>
            <a:chOff x="-1764000" y="-468001"/>
            <a:chExt cx="12960000" cy="7668001"/>
          </a:xfrm>
        </p:grpSpPr>
        <p:sp>
          <p:nvSpPr>
            <p:cNvPr id="14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5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6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8" name="Text // Listenebene erhöhen"/>
            <p:cNvSpPr txBox="1"/>
            <p:nvPr userDrawn="1"/>
          </p:nvSpPr>
          <p:spPr>
            <a:xfrm>
              <a:off x="-1764000" y="3042062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9" name="Text // Listenebene verringern"/>
            <p:cNvSpPr txBox="1"/>
            <p:nvPr userDrawn="1"/>
          </p:nvSpPr>
          <p:spPr>
            <a:xfrm>
              <a:off x="-1764000" y="3438062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20" name="Listenebenen"/>
            <p:cNvSpPr txBox="1"/>
            <p:nvPr userDrawn="1"/>
          </p:nvSpPr>
          <p:spPr>
            <a:xfrm rot="10800000" flipH="1" flipV="1">
              <a:off x="-1690413" y="2124000"/>
              <a:ext cx="1584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21" name="Bild // Listenebene verringern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792000" y="3438062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Bild // Listenebene erhöhen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792000" y="3042062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24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6" name="Logo HHN">
            <a:extLst>
              <a:ext uri="{FF2B5EF4-FFF2-40B4-BE49-F238E27FC236}">
                <a16:creationId xmlns:a16="http://schemas.microsoft.com/office/drawing/2014/main" id="{CD8A692E-F6AC-4E01-99E6-965C59B26C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  <p:sp>
        <p:nvSpPr>
          <p:cNvPr id="28" name="Titel 9">
            <a:extLst>
              <a:ext uri="{FF2B5EF4-FFF2-40B4-BE49-F238E27FC236}">
                <a16:creationId xmlns:a16="http://schemas.microsoft.com/office/drawing/2014/main" id="{806AA2DC-065A-4166-A62B-2A250A3B3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4080"/>
            <a:ext cx="1321200" cy="1119600"/>
          </a:xfrm>
          <a:blipFill>
            <a:blip r:embed="rId6"/>
            <a:stretch>
              <a:fillRect/>
            </a:stretch>
          </a:blipFill>
        </p:spPr>
        <p:txBody>
          <a:bodyPr wrap="none" rIns="1454400" anchor="t" anchorCtr="0"/>
          <a:lstStyle>
            <a:lvl1pPr algn="r">
              <a:defRPr sz="1000" baseline="0"/>
            </a:lvl1pPr>
          </a:lstStyle>
          <a:p>
            <a:r>
              <a:rPr lang="pt-BR" dirty="0"/>
              <a:t>Bitte nicht</a:t>
            </a:r>
            <a:br>
              <a:rPr lang="pt-BR" dirty="0"/>
            </a:br>
            <a:r>
              <a:rPr lang="pt-BR" dirty="0"/>
              <a:t>verschieben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878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fo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5" y="2033700"/>
            <a:ext cx="11377084" cy="396000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Kurze Info zum Inhalt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5" y="2565404"/>
            <a:ext cx="5592519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92002" y="2565404"/>
            <a:ext cx="5591487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8369703-CD98-4130-BCC8-8023409F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010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fo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0" y="2033700"/>
            <a:ext cx="11377085" cy="396000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Kurze Info zum Inhalt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5" y="2565404"/>
            <a:ext cx="11377084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27F92EAB-A6D1-46FA-8EF7-FDBA5D316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89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54071D8-9D4F-4737-9753-5A4E0952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7C7B69-B03E-4D33-9FE9-AB156C53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35BC4A2-C234-4601-9C23-4E5237C3A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340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552"/>
            <a:ext cx="12192000" cy="588644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2088000" y="4284000"/>
            <a:ext cx="9695489" cy="1959639"/>
          </a:xfrm>
        </p:spPr>
        <p:txBody>
          <a:bodyPr vert="horz"/>
          <a:lstStyle>
            <a:lvl1pPr marL="0" marR="0" indent="0" algn="l" defTabSz="91440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9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91440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Bei Fragen kontaktieren Sie bitte:</a:t>
            </a:r>
            <a:br>
              <a:rPr lang="de-DE" dirty="0"/>
            </a:br>
            <a:r>
              <a:rPr lang="de-DE" dirty="0"/>
              <a:t>Vorname Nachname (Menü &gt; Listenebne erhöhen)</a:t>
            </a:r>
            <a:br>
              <a:rPr lang="de-DE" dirty="0"/>
            </a:br>
            <a:r>
              <a:rPr lang="de-DE" dirty="0"/>
              <a:t>Fakultät XY | Fachrichtung </a:t>
            </a:r>
            <a:br>
              <a:rPr lang="de-DE" dirty="0"/>
            </a:br>
            <a:r>
              <a:rPr lang="de-DE" dirty="0"/>
              <a:t>meike.muster@hs-heilbronn.de</a:t>
            </a:r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2087996" y="2097092"/>
            <a:ext cx="9695489" cy="1915337"/>
          </a:xfr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30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Schlusswort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BCE84AFA-A866-402D-A07B-4A22F5614A5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6000" y="4716000"/>
            <a:ext cx="1080000" cy="10800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69862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und 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0" y="5541434"/>
            <a:ext cx="11137900" cy="575733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Bildunterzeile hinzufügen</a:t>
            </a: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27051" y="1316567"/>
            <a:ext cx="11137900" cy="4032647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87799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1400400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CENERGIE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Forschungsinstitut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für</a:t>
            </a:r>
            <a:r>
              <a:rPr lang="de-DE" sz="1450" baseline="0" dirty="0"/>
              <a:t> energieeffiziente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baseline="0" dirty="0"/>
              <a:t>Gebäude und Quartiere</a:t>
            </a:r>
            <a:endParaRPr lang="de-DE" sz="145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4800" y="324000"/>
            <a:ext cx="5724524" cy="2771774"/>
          </a:xfrm>
        </p:spPr>
        <p:txBody>
          <a:bodyPr anchor="t"/>
          <a:lstStyle>
            <a:lvl1pPr algn="l">
              <a:lnSpc>
                <a:spcPct val="97000"/>
              </a:lnSpc>
              <a:defRPr sz="2200" b="0" baseline="0"/>
            </a:lvl1pPr>
          </a:lstStyle>
          <a:p>
            <a:r>
              <a:rPr lang="de-DE" dirty="0"/>
              <a:t>Überschrift (fett)</a:t>
            </a:r>
            <a:br>
              <a:rPr lang="de-DE" dirty="0"/>
            </a:br>
            <a:r>
              <a:rPr lang="de-DE" b="0" dirty="0"/>
              <a:t>Unterüberschrift</a:t>
            </a:r>
            <a:br>
              <a:rPr lang="de-DE" b="0" dirty="0"/>
            </a:br>
            <a:br>
              <a:rPr lang="de-DE" b="0" dirty="0"/>
            </a:br>
            <a:r>
              <a:rPr lang="de-DE" b="0" dirty="0"/>
              <a:t>Veranstaltung (Schriftgröße 20)</a:t>
            </a:r>
            <a:br>
              <a:rPr lang="de-DE" b="0" dirty="0"/>
            </a:br>
            <a:br>
              <a:rPr lang="de-DE" b="0" dirty="0"/>
            </a:br>
            <a:r>
              <a:rPr lang="de-DE" sz="2000" b="0" dirty="0"/>
              <a:t>Datum/Autor (Schriftgröße 14,5)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034757"/>
            <a:ext cx="3942557" cy="1456532"/>
            <a:chOff x="225" y="2270"/>
            <a:chExt cx="4967" cy="1835"/>
          </a:xfrm>
        </p:grpSpPr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F3C28C25-3152-A749-87F5-10C3BDD4E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77" y="3694554"/>
            <a:ext cx="2839594" cy="28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31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880AF8DE-3DFF-4716-B7EB-1E1FD84F0F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767782"/>
            <a:ext cx="1971278" cy="728266"/>
            <a:chOff x="225" y="2270"/>
            <a:chExt cx="4967" cy="1835"/>
          </a:xfrm>
        </p:grpSpPr>
        <p:sp>
          <p:nvSpPr>
            <p:cNvPr id="4" name="AutoShape 9">
              <a:extLst>
                <a:ext uri="{FF2B5EF4-FFF2-40B4-BE49-F238E27FC236}">
                  <a16:creationId xmlns:a16="http://schemas.microsoft.com/office/drawing/2014/main" id="{B46A01CC-898C-4005-A5DC-47427EEE05D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A353ACD0-ECD5-4254-8D28-E8689AD3C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C72253F6-4D84-4F58-B41B-9F894157E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DD57D60D-0843-B349-8A70-3305B6103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79" y="5060658"/>
            <a:ext cx="1431421" cy="143142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1476" y="34015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232800" y="342000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CENERGIE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Forschungsinstitut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für</a:t>
            </a:r>
            <a:r>
              <a:rPr lang="de-DE" sz="1450" baseline="0" dirty="0"/>
              <a:t> energieeffiziente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baseline="0" dirty="0"/>
              <a:t>Gebäude und Quartiere</a:t>
            </a:r>
            <a:endParaRPr lang="de-DE" sz="145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800" y="1915199"/>
            <a:ext cx="2631600" cy="2618163"/>
          </a:xfrm>
        </p:spPr>
        <p:txBody>
          <a:bodyPr anchor="t"/>
          <a:lstStyle>
            <a:lvl1pPr algn="l">
              <a:lnSpc>
                <a:spcPct val="97000"/>
              </a:lnSpc>
              <a:defRPr sz="2200" b="0" baseline="0"/>
            </a:lvl1pPr>
          </a:lstStyle>
          <a:p>
            <a:r>
              <a:rPr lang="de-DE" dirty="0"/>
              <a:t>Überschrift (fett)</a:t>
            </a:r>
            <a:br>
              <a:rPr lang="de-DE" dirty="0"/>
            </a:br>
            <a:r>
              <a:rPr lang="de-DE" b="0" dirty="0"/>
              <a:t>Unterüberschrift</a:t>
            </a:r>
            <a:br>
              <a:rPr lang="de-DE" b="0" dirty="0"/>
            </a:br>
            <a:br>
              <a:rPr lang="de-DE" b="0" dirty="0"/>
            </a:br>
            <a:r>
              <a:rPr lang="de-DE" b="0" dirty="0"/>
              <a:t>Veranstaltung (Schriftgröße 20)</a:t>
            </a:r>
            <a:br>
              <a:rPr lang="de-DE" b="0" dirty="0"/>
            </a:br>
            <a:br>
              <a:rPr lang="de-DE" b="0" dirty="0"/>
            </a:br>
            <a:r>
              <a:rPr lang="de-DE" sz="2000" b="0" dirty="0"/>
              <a:t>Datum/Autor (Schriftgröße 14,5)</a:t>
            </a:r>
          </a:p>
        </p:txBody>
      </p:sp>
    </p:spTree>
    <p:extLst>
      <p:ext uri="{BB962C8B-B14F-4D97-AF65-F5344CB8AC3E}">
        <p14:creationId xmlns:p14="http://schemas.microsoft.com/office/powerpoint/2010/main" val="184159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CF871BE6-3E0D-46C2-933C-D3A3DBCFD8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 sz="1450"/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4D80758A-7746-4986-A5B6-D83D1A96D4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767782"/>
            <a:ext cx="1971278" cy="728266"/>
            <a:chOff x="225" y="2270"/>
            <a:chExt cx="4967" cy="1835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FA987F16-66A9-4425-8156-69AA60DB86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40A582B-99B7-495C-B19F-50F1005DA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DC1DFB6-B60E-4647-8E24-92F85B0866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58162A68-4076-4F2F-9FC0-1925BE736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04" y="5060658"/>
            <a:ext cx="1431421" cy="143142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0329" y="3638061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Hochschule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München 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University </a:t>
            </a:r>
            <a:r>
              <a:rPr lang="de-DE" sz="1450" dirty="0" err="1"/>
              <a:t>of</a:t>
            </a:r>
            <a:endParaRPr lang="de-DE" sz="1450" dirty="0"/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Applied Sciences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E94B90B-85F2-4700-9984-40B3237CFA85}"/>
              </a:ext>
            </a:extLst>
          </p:cNvPr>
          <p:cNvSpPr/>
          <p:nvPr userDrawn="1"/>
        </p:nvSpPr>
        <p:spPr>
          <a:xfrm>
            <a:off x="370800" y="4698000"/>
            <a:ext cx="2860674" cy="96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CENERGIE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Forschungsinstitut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dirty="0"/>
              <a:t>für</a:t>
            </a:r>
            <a:r>
              <a:rPr lang="de-DE" sz="1450" baseline="0" dirty="0"/>
              <a:t> energieeffiziente</a:t>
            </a:r>
          </a:p>
          <a:p>
            <a:pPr lv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1450" baseline="0" dirty="0"/>
              <a:t>Gebäude und Quartiere</a:t>
            </a:r>
            <a:endParaRPr lang="de-DE" sz="145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5E28E2-1998-4876-9AAD-4F813257A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9200" y="3643200"/>
            <a:ext cx="4179600" cy="1396800"/>
          </a:xfrm>
        </p:spPr>
        <p:txBody>
          <a:bodyPr anchor="t"/>
          <a:lstStyle>
            <a:lvl1pPr algn="l">
              <a:lnSpc>
                <a:spcPct val="97000"/>
              </a:lnSpc>
              <a:defRPr sz="2200" b="0" baseline="0"/>
            </a:lvl1pPr>
          </a:lstStyle>
          <a:p>
            <a:r>
              <a:rPr lang="de-DE" dirty="0"/>
              <a:t>Überschrift (fett)</a:t>
            </a:r>
            <a:br>
              <a:rPr lang="de-DE" dirty="0"/>
            </a:br>
            <a:r>
              <a:rPr lang="de-DE" b="0" dirty="0"/>
              <a:t>Unterüberschrift</a:t>
            </a:r>
            <a:br>
              <a:rPr lang="de-DE" b="0" dirty="0"/>
            </a:br>
            <a:br>
              <a:rPr lang="de-DE" b="0" dirty="0"/>
            </a:br>
            <a:r>
              <a:rPr lang="de-DE" b="0" dirty="0"/>
              <a:t>Veranstaltung (Schriftgröße 20)</a:t>
            </a:r>
            <a:br>
              <a:rPr lang="de-DE" b="0" dirty="0"/>
            </a:br>
            <a:br>
              <a:rPr lang="de-DE" b="0" dirty="0"/>
            </a:br>
            <a:r>
              <a:rPr lang="de-DE" sz="2000" b="0" dirty="0"/>
              <a:t>Datum/Autor (Schriftgröße 14,5)</a:t>
            </a:r>
          </a:p>
        </p:txBody>
      </p:sp>
    </p:spTree>
    <p:extLst>
      <p:ext uri="{BB962C8B-B14F-4D97-AF65-F5344CB8AC3E}">
        <p14:creationId xmlns:p14="http://schemas.microsoft.com/office/powerpoint/2010/main" val="3628204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92293-4770-4CA4-8113-0DFF4F85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5385"/>
            <a:ext cx="11449051" cy="893339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A2EC7-41FC-44DD-863C-7CFA3FD6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59155"/>
            <a:ext cx="11449049" cy="4665127"/>
          </a:xfrm>
        </p:spPr>
        <p:txBody>
          <a:bodyPr/>
          <a:lstStyle>
            <a:lvl1pPr marL="180975" indent="-180975">
              <a:lnSpc>
                <a:spcPct val="110000"/>
              </a:lnSpc>
              <a:spcAft>
                <a:spcPts val="800"/>
              </a:spcAft>
              <a:defRPr sz="2200"/>
            </a:lvl1pPr>
            <a:lvl2pPr marL="447675" indent="-266700">
              <a:lnSpc>
                <a:spcPct val="110000"/>
              </a:lnSpc>
              <a:spcAft>
                <a:spcPts val="800"/>
              </a:spcAft>
              <a:defRPr sz="2200"/>
            </a:lvl2pPr>
            <a:lvl3pPr marL="717550" indent="-269875">
              <a:lnSpc>
                <a:spcPct val="110000"/>
              </a:lnSpc>
              <a:spcAft>
                <a:spcPts val="800"/>
              </a:spcAft>
              <a:defRPr sz="2200"/>
            </a:lvl3pPr>
            <a:lvl4pPr marL="989013" indent="-271463">
              <a:lnSpc>
                <a:spcPct val="110000"/>
              </a:lnSpc>
              <a:spcAft>
                <a:spcPts val="800"/>
              </a:spcAft>
              <a:defRPr sz="2200"/>
            </a:lvl4pPr>
            <a:lvl5pPr marL="1252538" indent="-263525">
              <a:lnSpc>
                <a:spcPct val="11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95B3B89-E926-4129-B76F-D6C2F1344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07637"/>
            <a:ext cx="997744" cy="368593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803400" y="6528962"/>
            <a:ext cx="3932238" cy="2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803400" y="6307637"/>
            <a:ext cx="3932238" cy="227249"/>
          </a:xfrm>
        </p:spPr>
        <p:txBody>
          <a:bodyPr anchor="t"/>
          <a:lstStyle/>
          <a:p>
            <a:r>
              <a:rPr lang="de-DE"/>
              <a:t>P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0539307" y="6312962"/>
            <a:ext cx="1281217" cy="216000"/>
          </a:xfrm>
        </p:spPr>
        <p:txBody>
          <a:bodyPr/>
          <a:lstStyle/>
          <a:p>
            <a:fld id="{A13361CF-9A47-4C8C-A01E-566DC0626A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681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>
            <a:extLst>
              <a:ext uri="{FF2B5EF4-FFF2-40B4-BE49-F238E27FC236}">
                <a16:creationId xmlns:a16="http://schemas.microsoft.com/office/drawing/2014/main" id="{26D2E7E9-74A2-49BB-8BAA-2E1EFB92F2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70329" y="5767782"/>
            <a:ext cx="1971278" cy="728266"/>
            <a:chOff x="225" y="2270"/>
            <a:chExt cx="4967" cy="1835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D46570F1-84A2-4649-BF09-F4965C9668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25" y="2270"/>
              <a:ext cx="4967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34C2B41-F0A8-4879-B6E3-145961665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270"/>
              <a:ext cx="1507" cy="1825"/>
            </a:xfrm>
            <a:custGeom>
              <a:avLst/>
              <a:gdLst>
                <a:gd name="T0" fmla="*/ 1285 w 1507"/>
                <a:gd name="T1" fmla="*/ 805 h 1825"/>
                <a:gd name="T2" fmla="*/ 223 w 1507"/>
                <a:gd name="T3" fmla="*/ 805 h 1825"/>
                <a:gd name="T4" fmla="*/ 223 w 1507"/>
                <a:gd name="T5" fmla="*/ 0 h 1825"/>
                <a:gd name="T6" fmla="*/ 0 w 1507"/>
                <a:gd name="T7" fmla="*/ 0 h 1825"/>
                <a:gd name="T8" fmla="*/ 0 w 1507"/>
                <a:gd name="T9" fmla="*/ 1825 h 1825"/>
                <a:gd name="T10" fmla="*/ 223 w 1507"/>
                <a:gd name="T11" fmla="*/ 1825 h 1825"/>
                <a:gd name="T12" fmla="*/ 223 w 1507"/>
                <a:gd name="T13" fmla="*/ 998 h 1825"/>
                <a:gd name="T14" fmla="*/ 1285 w 1507"/>
                <a:gd name="T15" fmla="*/ 998 h 1825"/>
                <a:gd name="T16" fmla="*/ 1285 w 1507"/>
                <a:gd name="T17" fmla="*/ 1825 h 1825"/>
                <a:gd name="T18" fmla="*/ 1507 w 1507"/>
                <a:gd name="T19" fmla="*/ 1825 h 1825"/>
                <a:gd name="T20" fmla="*/ 1507 w 1507"/>
                <a:gd name="T21" fmla="*/ 0 h 1825"/>
                <a:gd name="T22" fmla="*/ 1285 w 1507"/>
                <a:gd name="T23" fmla="*/ 0 h 1825"/>
                <a:gd name="T24" fmla="*/ 1285 w 1507"/>
                <a:gd name="T25" fmla="*/ 80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7" h="1825">
                  <a:moveTo>
                    <a:pt x="1285" y="805"/>
                  </a:moveTo>
                  <a:lnTo>
                    <a:pt x="223" y="805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23" y="1825"/>
                  </a:lnTo>
                  <a:lnTo>
                    <a:pt x="223" y="998"/>
                  </a:lnTo>
                  <a:lnTo>
                    <a:pt x="1285" y="998"/>
                  </a:lnTo>
                  <a:lnTo>
                    <a:pt x="1285" y="1825"/>
                  </a:lnTo>
                  <a:lnTo>
                    <a:pt x="1507" y="1825"/>
                  </a:lnTo>
                  <a:lnTo>
                    <a:pt x="1507" y="0"/>
                  </a:lnTo>
                  <a:lnTo>
                    <a:pt x="1285" y="0"/>
                  </a:lnTo>
                  <a:lnTo>
                    <a:pt x="1285" y="805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5FA85DE6-E426-4CC5-8295-A9E79243C8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0" y="2270"/>
              <a:ext cx="1804" cy="1825"/>
            </a:xfrm>
            <a:custGeom>
              <a:avLst/>
              <a:gdLst>
                <a:gd name="T0" fmla="*/ 912 w 1804"/>
                <a:gd name="T1" fmla="*/ 1546 h 1825"/>
                <a:gd name="T2" fmla="*/ 912 w 1804"/>
                <a:gd name="T3" fmla="*/ 1546 h 1825"/>
                <a:gd name="T4" fmla="*/ 339 w 1804"/>
                <a:gd name="T5" fmla="*/ 0 h 1825"/>
                <a:gd name="T6" fmla="*/ 0 w 1804"/>
                <a:gd name="T7" fmla="*/ 0 h 1825"/>
                <a:gd name="T8" fmla="*/ 0 w 1804"/>
                <a:gd name="T9" fmla="*/ 1825 h 1825"/>
                <a:gd name="T10" fmla="*/ 212 w 1804"/>
                <a:gd name="T11" fmla="*/ 1825 h 1825"/>
                <a:gd name="T12" fmla="*/ 212 w 1804"/>
                <a:gd name="T13" fmla="*/ 225 h 1825"/>
                <a:gd name="T14" fmla="*/ 212 w 1804"/>
                <a:gd name="T15" fmla="*/ 225 h 1825"/>
                <a:gd name="T16" fmla="*/ 817 w 1804"/>
                <a:gd name="T17" fmla="*/ 1825 h 1825"/>
                <a:gd name="T18" fmla="*/ 987 w 1804"/>
                <a:gd name="T19" fmla="*/ 1825 h 1825"/>
                <a:gd name="T20" fmla="*/ 1592 w 1804"/>
                <a:gd name="T21" fmla="*/ 225 h 1825"/>
                <a:gd name="T22" fmla="*/ 1602 w 1804"/>
                <a:gd name="T23" fmla="*/ 225 h 1825"/>
                <a:gd name="T24" fmla="*/ 1602 w 1804"/>
                <a:gd name="T25" fmla="*/ 1825 h 1825"/>
                <a:gd name="T26" fmla="*/ 1804 w 1804"/>
                <a:gd name="T27" fmla="*/ 1825 h 1825"/>
                <a:gd name="T28" fmla="*/ 1804 w 1804"/>
                <a:gd name="T29" fmla="*/ 0 h 1825"/>
                <a:gd name="T30" fmla="*/ 1485 w 1804"/>
                <a:gd name="T31" fmla="*/ 0 h 1825"/>
                <a:gd name="T32" fmla="*/ 912 w 1804"/>
                <a:gd name="T33" fmla="*/ 1546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4" h="1825">
                  <a:moveTo>
                    <a:pt x="912" y="1546"/>
                  </a:moveTo>
                  <a:lnTo>
                    <a:pt x="912" y="1546"/>
                  </a:lnTo>
                  <a:lnTo>
                    <a:pt x="339" y="0"/>
                  </a:lnTo>
                  <a:lnTo>
                    <a:pt x="0" y="0"/>
                  </a:lnTo>
                  <a:lnTo>
                    <a:pt x="0" y="1825"/>
                  </a:lnTo>
                  <a:lnTo>
                    <a:pt x="212" y="1825"/>
                  </a:lnTo>
                  <a:lnTo>
                    <a:pt x="212" y="225"/>
                  </a:lnTo>
                  <a:lnTo>
                    <a:pt x="212" y="225"/>
                  </a:lnTo>
                  <a:lnTo>
                    <a:pt x="817" y="1825"/>
                  </a:lnTo>
                  <a:lnTo>
                    <a:pt x="987" y="1825"/>
                  </a:lnTo>
                  <a:lnTo>
                    <a:pt x="1592" y="225"/>
                  </a:lnTo>
                  <a:lnTo>
                    <a:pt x="1602" y="225"/>
                  </a:lnTo>
                  <a:lnTo>
                    <a:pt x="1602" y="1825"/>
                  </a:lnTo>
                  <a:lnTo>
                    <a:pt x="1804" y="1825"/>
                  </a:lnTo>
                  <a:lnTo>
                    <a:pt x="1804" y="0"/>
                  </a:lnTo>
                  <a:lnTo>
                    <a:pt x="1485" y="0"/>
                  </a:lnTo>
                  <a:lnTo>
                    <a:pt x="912" y="1546"/>
                  </a:lnTo>
                  <a:close/>
                </a:path>
              </a:pathLst>
            </a:custGeom>
            <a:solidFill>
              <a:srgbClr val="FC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8753E6D4-28E8-404D-B990-80DAB0F4A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35603"/>
            <a:ext cx="2121019" cy="7534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C6A9538-5069-4955-835C-2FEF00D384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267" y="5095821"/>
            <a:ext cx="1396258" cy="1396258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00F7E13-115A-4506-8432-CB772AAB1C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68299"/>
            <a:ext cx="5364163" cy="3756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Bef>
                <a:spcPts val="0"/>
              </a:spcBef>
            </a:pPr>
            <a:r>
              <a:rPr lang="de-DE" dirty="0"/>
              <a:t>Akademischer Titel </a:t>
            </a:r>
          </a:p>
          <a:p>
            <a:pPr>
              <a:spcBef>
                <a:spcPts val="0"/>
              </a:spcBef>
            </a:pPr>
            <a:r>
              <a:rPr lang="de-DE" dirty="0"/>
              <a:t>Vorname Name</a:t>
            </a:r>
          </a:p>
          <a:p>
            <a:pPr>
              <a:spcBef>
                <a:spcPts val="0"/>
              </a:spcBef>
            </a:pPr>
            <a:r>
              <a:rPr lang="de-DE" dirty="0"/>
              <a:t>Funktion/Lehrgebiet</a:t>
            </a:r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T	089 0000-0000</a:t>
            </a:r>
          </a:p>
          <a:p>
            <a:pPr>
              <a:spcBef>
                <a:spcPts val="0"/>
              </a:spcBef>
            </a:pPr>
            <a:r>
              <a:rPr lang="de-DE" dirty="0"/>
              <a:t>F	089 0000-0000</a:t>
            </a:r>
          </a:p>
          <a:p>
            <a:pPr>
              <a:spcBef>
                <a:spcPts val="0"/>
              </a:spcBef>
            </a:pPr>
            <a:r>
              <a:rPr lang="de-DE" dirty="0"/>
              <a:t>M	0000 000 0000</a:t>
            </a:r>
          </a:p>
          <a:p>
            <a:pPr>
              <a:spcBef>
                <a:spcPts val="0"/>
              </a:spcBef>
            </a:pPr>
            <a:r>
              <a:rPr lang="de-DE" dirty="0"/>
              <a:t>E	vorname.name@</a:t>
            </a:r>
          </a:p>
          <a:p>
            <a:pPr>
              <a:spcBef>
                <a:spcPts val="0"/>
              </a:spcBef>
            </a:pPr>
            <a:r>
              <a:rPr lang="de-DE" dirty="0"/>
              <a:t>W	hm.edu</a:t>
            </a:r>
          </a:p>
          <a:p>
            <a:pPr>
              <a:spcBef>
                <a:spcPts val="0"/>
              </a:spcBef>
            </a:pPr>
            <a:r>
              <a:rPr lang="de-DE" dirty="0"/>
              <a:t>Adresse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00F7E13-115A-4506-8432-CB772AAB1CA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0329" y="368298"/>
            <a:ext cx="5364163" cy="489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4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Bef>
                <a:spcPts val="0"/>
              </a:spcBef>
            </a:pPr>
            <a:r>
              <a:rPr lang="de-DE" dirty="0"/>
              <a:t>Weitere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3323418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470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 un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203913" y="1260000"/>
            <a:ext cx="5796000" cy="486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5000"/>
              <a:buFont typeface="Arial" pitchFamily="34" charset="0"/>
              <a:buChar char="•"/>
              <a:defRPr/>
            </a:lvl1pPr>
            <a:lvl2pPr marL="542925" indent="0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None/>
              <a:defRPr/>
            </a:lvl2pPr>
            <a:lvl3pPr marL="8953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3pPr>
            <a:lvl4pPr marL="125730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4pPr>
            <a:lvl5pPr marL="16192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tabLst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192375" y="1260000"/>
            <a:ext cx="5796000" cy="486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defRPr/>
            </a:lvl1pPr>
            <a:lvl2pPr marL="542925" indent="0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None/>
              <a:defRPr/>
            </a:lvl2pPr>
            <a:lvl3pPr>
              <a:spcBef>
                <a:spcPts val="0"/>
              </a:spcBef>
              <a:spcAft>
                <a:spcPts val="1800"/>
              </a:spcAft>
              <a:defRPr/>
            </a:lvl3pPr>
            <a:lvl4pPr marL="125730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lvl4pPr>
            <a:lvl5pPr marL="161925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688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192374" y="1260000"/>
            <a:ext cx="11807539" cy="486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5000"/>
              <a:buFont typeface="Arial" pitchFamily="34" charset="0"/>
              <a:buChar char="•"/>
              <a:defRPr/>
            </a:lvl1pPr>
            <a:lvl2pPr marL="542925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2pPr>
            <a:lvl3pPr marL="8953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3pPr>
            <a:lvl4pPr marL="125730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lvl4pPr>
            <a:lvl5pPr marL="1619250" indent="0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tabLst/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6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14952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80000" y="4320001"/>
            <a:ext cx="8832000" cy="11952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00" y="2880000"/>
            <a:ext cx="112320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9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052736"/>
            <a:ext cx="12192000" cy="5112568"/>
          </a:xfrm>
        </p:spPr>
        <p:txBody>
          <a:bodyPr/>
          <a:lstStyle>
            <a:lvl1pPr>
              <a:defRPr sz="4000"/>
            </a:lvl1pPr>
          </a:lstStyle>
          <a:p>
            <a:endParaRPr lang="de-DE" dirty="0"/>
          </a:p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760276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EDBF5-7648-0B94-4CE2-E611348B72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948469-9AA4-B851-04BE-DA4A6D2FEE4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1935" y="6858000"/>
            <a:ext cx="65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405E8-573A-3BE7-A81A-3C26DA867C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90AE9CA-30E4-6392-14AF-5CF36248DDED}"/>
              </a:ext>
            </a:extLst>
          </p:cNvPr>
          <p:cNvSpPr/>
          <p:nvPr userDrawn="1"/>
        </p:nvSpPr>
        <p:spPr>
          <a:xfrm>
            <a:off x="228988" y="225337"/>
            <a:ext cx="11736000" cy="59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E8EAAAA8-B10E-05CA-ABCD-B81789412C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6641" y="6296084"/>
            <a:ext cx="1728345" cy="336492"/>
          </a:xfrm>
          <a:prstGeom prst="rect">
            <a:avLst/>
          </a:prstGeom>
        </p:spPr>
      </p:pic>
      <p:pic>
        <p:nvPicPr>
          <p:cNvPr id="11" name="CLAIM">
            <a:extLst>
              <a:ext uri="{FF2B5EF4-FFF2-40B4-BE49-F238E27FC236}">
                <a16:creationId xmlns:a16="http://schemas.microsoft.com/office/drawing/2014/main" id="{AD9EFBE7-CDFA-C18B-A5F3-015EE08AE4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93" y="6232712"/>
            <a:ext cx="477614" cy="399863"/>
          </a:xfrm>
          <a:prstGeom prst="rect">
            <a:avLst/>
          </a:prstGeom>
        </p:spPr>
      </p:pic>
      <p:pic>
        <p:nvPicPr>
          <p:cNvPr id="12" name="Grafik WILLOMMEN">
            <a:extLst>
              <a:ext uri="{FF2B5EF4-FFF2-40B4-BE49-F238E27FC236}">
                <a16:creationId xmlns:a16="http://schemas.microsoft.com/office/drawing/2014/main" id="{64CFD343-2941-2E00-19AB-3BC1592C94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43" y="2635013"/>
            <a:ext cx="9639515" cy="1084649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63326BD2-E38B-2455-3A45-AB3F3CBFBC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5049084"/>
            <a:ext cx="10728327" cy="33509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 Untertitel hinzufügen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7532575-57B0-707F-D396-28BBD68CCF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838" y="4185084"/>
            <a:ext cx="10728327" cy="864000"/>
          </a:xfrm>
        </p:spPr>
        <p:txBody>
          <a:bodyPr wrap="square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Optional 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480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EDBF5-7648-0B94-4CE2-E611348B72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948469-9AA4-B851-04BE-DA4A6D2FEE4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1935" y="6858000"/>
            <a:ext cx="65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405E8-573A-3BE7-A81A-3C26DA867C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90AE9CA-30E4-6392-14AF-5CF36248DDED}"/>
              </a:ext>
            </a:extLst>
          </p:cNvPr>
          <p:cNvSpPr/>
          <p:nvPr userDrawn="1"/>
        </p:nvSpPr>
        <p:spPr>
          <a:xfrm>
            <a:off x="228988" y="225337"/>
            <a:ext cx="11736000" cy="59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E8EAAAA8-B10E-05CA-ABCD-B81789412C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6641" y="6296084"/>
            <a:ext cx="1728345" cy="336492"/>
          </a:xfrm>
          <a:prstGeom prst="rect">
            <a:avLst/>
          </a:prstGeom>
        </p:spPr>
      </p:pic>
      <p:pic>
        <p:nvPicPr>
          <p:cNvPr id="11" name="CLAIM">
            <a:extLst>
              <a:ext uri="{FF2B5EF4-FFF2-40B4-BE49-F238E27FC236}">
                <a16:creationId xmlns:a16="http://schemas.microsoft.com/office/drawing/2014/main" id="{AD9EFBE7-CDFA-C18B-A5F3-015EE08AE4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93" y="6232712"/>
            <a:ext cx="477614" cy="399863"/>
          </a:xfrm>
          <a:prstGeom prst="rect">
            <a:avLst/>
          </a:prstGeom>
        </p:spPr>
      </p:pic>
      <p:sp>
        <p:nvSpPr>
          <p:cNvPr id="13" name="Textplatzhalter Ort Datum">
            <a:extLst>
              <a:ext uri="{FF2B5EF4-FFF2-40B4-BE49-F238E27FC236}">
                <a16:creationId xmlns:a16="http://schemas.microsoft.com/office/drawing/2014/main" id="{ED164DAA-2EA4-EF50-382E-442E7BE84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000" y="5517990"/>
            <a:ext cx="10727687" cy="2680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Ort, Datum</a:t>
            </a:r>
          </a:p>
        </p:txBody>
      </p:sp>
      <p:sp>
        <p:nvSpPr>
          <p:cNvPr id="14" name="Textplatzhalter Name">
            <a:extLst>
              <a:ext uri="{FF2B5EF4-FFF2-40B4-BE49-F238E27FC236}">
                <a16:creationId xmlns:a16="http://schemas.microsoft.com/office/drawing/2014/main" id="{C7E8AFC4-7241-8213-58F8-7DEBED5DCF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000" y="5177903"/>
            <a:ext cx="10727687" cy="268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Vorname Nachname, Position</a:t>
            </a:r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id="{63326BD2-E38B-2455-3A45-AB3F3CBFBC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000" y="4204800"/>
            <a:ext cx="10727999" cy="46910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Optional Untertitel hinzufügen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7532575-57B0-707F-D396-28BBD68C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00" y="2728800"/>
            <a:ext cx="10728000" cy="1332000"/>
          </a:xfrm>
        </p:spPr>
        <p:txBody>
          <a:bodyPr wrap="square"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2937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IE">
            <a:extLst>
              <a:ext uri="{FF2B5EF4-FFF2-40B4-BE49-F238E27FC236}">
                <a16:creationId xmlns:a16="http://schemas.microsoft.com/office/drawing/2014/main" id="{BC083F4B-23E8-2AB3-5CFB-D872012B4326}"/>
              </a:ext>
            </a:extLst>
          </p:cNvPr>
          <p:cNvCxnSpPr>
            <a:cxnSpLocks/>
          </p:cNvCxnSpPr>
          <p:nvPr userDrawn="1"/>
        </p:nvCxnSpPr>
        <p:spPr>
          <a:xfrm>
            <a:off x="1883806" y="2702719"/>
            <a:ext cx="0" cy="303384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platzhalter Untertitel">
            <a:extLst>
              <a:ext uri="{FF2B5EF4-FFF2-40B4-BE49-F238E27FC236}">
                <a16:creationId xmlns:a16="http://schemas.microsoft.com/office/drawing/2014/main" id="{9CC2FB49-085F-947F-D890-A376F86E76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9200" y="5435004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Titel">
            <a:extLst>
              <a:ext uri="{FF2B5EF4-FFF2-40B4-BE49-F238E27FC236}">
                <a16:creationId xmlns:a16="http://schemas.microsoft.com/office/drawing/2014/main" id="{BD15ED4A-9F07-973F-3878-A2A9648BA4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9200" y="5027912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3">
            <a:extLst>
              <a:ext uri="{FF2B5EF4-FFF2-40B4-BE49-F238E27FC236}">
                <a16:creationId xmlns:a16="http://schemas.microsoft.com/office/drawing/2014/main" id="{F9DE82F5-17C4-BDA4-E9C2-57634684E544}"/>
              </a:ext>
            </a:extLst>
          </p:cNvPr>
          <p:cNvSpPr txBox="1"/>
          <p:nvPr userDrawn="1"/>
        </p:nvSpPr>
        <p:spPr>
          <a:xfrm>
            <a:off x="730800" y="4916613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14" name="Textplatzhalter Untertitel">
            <a:extLst>
              <a:ext uri="{FF2B5EF4-FFF2-40B4-BE49-F238E27FC236}">
                <a16:creationId xmlns:a16="http://schemas.microsoft.com/office/drawing/2014/main" id="{C95C2834-97FB-10BC-8479-70C4ABAF5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8163" y="4222356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Titel">
            <a:extLst>
              <a:ext uri="{FF2B5EF4-FFF2-40B4-BE49-F238E27FC236}">
                <a16:creationId xmlns:a16="http://schemas.microsoft.com/office/drawing/2014/main" id="{06EB200E-F143-A2A2-BF2F-0CBBEA4DE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8163" y="3815264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96F5C8A6-211D-3F7F-B256-6B440D8936C9}"/>
              </a:ext>
            </a:extLst>
          </p:cNvPr>
          <p:cNvSpPr txBox="1"/>
          <p:nvPr userDrawn="1"/>
        </p:nvSpPr>
        <p:spPr>
          <a:xfrm>
            <a:off x="730800" y="3704224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8" name="Textplatzhalter Untertitel">
            <a:extLst>
              <a:ext uri="{FF2B5EF4-FFF2-40B4-BE49-F238E27FC236}">
                <a16:creationId xmlns:a16="http://schemas.microsoft.com/office/drawing/2014/main" id="{655F7F41-23EA-D70E-7546-F63CE168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9200" y="3009708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Titel">
            <a:extLst>
              <a:ext uri="{FF2B5EF4-FFF2-40B4-BE49-F238E27FC236}">
                <a16:creationId xmlns:a16="http://schemas.microsoft.com/office/drawing/2014/main" id="{1F75C9B2-1571-8C73-7FD8-BA859AD87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200" y="2602616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494A519-6E5A-5FFF-B6C8-B858DB2950B3}"/>
              </a:ext>
            </a:extLst>
          </p:cNvPr>
          <p:cNvSpPr txBox="1"/>
          <p:nvPr userDrawn="1"/>
        </p:nvSpPr>
        <p:spPr>
          <a:xfrm>
            <a:off x="730800" y="2491835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56038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459">
          <p15:clr>
            <a:srgbClr val="FBAE40"/>
          </p15:clr>
        </p15:guide>
        <p15:guide id="4" pos="3840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IE">
            <a:extLst>
              <a:ext uri="{FF2B5EF4-FFF2-40B4-BE49-F238E27FC236}">
                <a16:creationId xmlns:a16="http://schemas.microsoft.com/office/drawing/2014/main" id="{BC083F4B-23E8-2AB3-5CFB-D872012B4326}"/>
              </a:ext>
            </a:extLst>
          </p:cNvPr>
          <p:cNvCxnSpPr>
            <a:cxnSpLocks/>
          </p:cNvCxnSpPr>
          <p:nvPr userDrawn="1"/>
        </p:nvCxnSpPr>
        <p:spPr>
          <a:xfrm>
            <a:off x="1883806" y="1880828"/>
            <a:ext cx="0" cy="424851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platzhalter Untertitel">
            <a:extLst>
              <a:ext uri="{FF2B5EF4-FFF2-40B4-BE49-F238E27FC236}">
                <a16:creationId xmlns:a16="http://schemas.microsoft.com/office/drawing/2014/main" id="{317B2F1C-40C1-75D9-3468-71F1CC3409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89200" y="5827782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Titel">
            <a:extLst>
              <a:ext uri="{FF2B5EF4-FFF2-40B4-BE49-F238E27FC236}">
                <a16:creationId xmlns:a16="http://schemas.microsoft.com/office/drawing/2014/main" id="{F6438C5B-6093-2ACA-9391-BFDFA87454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89200" y="5420689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2D874F6D-47FD-BF28-DB13-46A8F4315EDE}"/>
              </a:ext>
            </a:extLst>
          </p:cNvPr>
          <p:cNvSpPr txBox="1"/>
          <p:nvPr userDrawn="1"/>
        </p:nvSpPr>
        <p:spPr>
          <a:xfrm>
            <a:off x="730800" y="5309130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04</a:t>
            </a:r>
          </a:p>
        </p:txBody>
      </p:sp>
      <p:sp>
        <p:nvSpPr>
          <p:cNvPr id="17" name="Textplatzhalter Untertitel">
            <a:extLst>
              <a:ext uri="{FF2B5EF4-FFF2-40B4-BE49-F238E27FC236}">
                <a16:creationId xmlns:a16="http://schemas.microsoft.com/office/drawing/2014/main" id="{9CC2FB49-085F-947F-D890-A376F86E76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9200" y="4615132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Titel">
            <a:extLst>
              <a:ext uri="{FF2B5EF4-FFF2-40B4-BE49-F238E27FC236}">
                <a16:creationId xmlns:a16="http://schemas.microsoft.com/office/drawing/2014/main" id="{BD15ED4A-9F07-973F-3878-A2A9648BA4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9200" y="4208040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feld 3">
            <a:extLst>
              <a:ext uri="{FF2B5EF4-FFF2-40B4-BE49-F238E27FC236}">
                <a16:creationId xmlns:a16="http://schemas.microsoft.com/office/drawing/2014/main" id="{2B63A710-3468-ED8E-8622-23FA578E5031}"/>
              </a:ext>
            </a:extLst>
          </p:cNvPr>
          <p:cNvSpPr txBox="1"/>
          <p:nvPr userDrawn="1"/>
        </p:nvSpPr>
        <p:spPr>
          <a:xfrm>
            <a:off x="730800" y="4096741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14" name="Textplatzhalter Untertitel">
            <a:extLst>
              <a:ext uri="{FF2B5EF4-FFF2-40B4-BE49-F238E27FC236}">
                <a16:creationId xmlns:a16="http://schemas.microsoft.com/office/drawing/2014/main" id="{C95C2834-97FB-10BC-8479-70C4ABAF5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8163" y="3402484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Titel">
            <a:extLst>
              <a:ext uri="{FF2B5EF4-FFF2-40B4-BE49-F238E27FC236}">
                <a16:creationId xmlns:a16="http://schemas.microsoft.com/office/drawing/2014/main" id="{06EB200E-F143-A2A2-BF2F-0CBBEA4DE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8163" y="2995392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528505B-8DBB-81D2-AC57-82B6C23A91F3}"/>
              </a:ext>
            </a:extLst>
          </p:cNvPr>
          <p:cNvSpPr txBox="1"/>
          <p:nvPr userDrawn="1"/>
        </p:nvSpPr>
        <p:spPr>
          <a:xfrm>
            <a:off x="730800" y="2884352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8" name="Textplatzhalter Untertitel">
            <a:extLst>
              <a:ext uri="{FF2B5EF4-FFF2-40B4-BE49-F238E27FC236}">
                <a16:creationId xmlns:a16="http://schemas.microsoft.com/office/drawing/2014/main" id="{655F7F41-23EA-D70E-7546-F63CE168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9200" y="2189836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Titel">
            <a:extLst>
              <a:ext uri="{FF2B5EF4-FFF2-40B4-BE49-F238E27FC236}">
                <a16:creationId xmlns:a16="http://schemas.microsoft.com/office/drawing/2014/main" id="{1F75C9B2-1571-8C73-7FD8-BA859AD87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200" y="1782744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4AFED00-1175-AA6C-174E-207EDB770488}"/>
              </a:ext>
            </a:extLst>
          </p:cNvPr>
          <p:cNvSpPr txBox="1"/>
          <p:nvPr userDrawn="1"/>
        </p:nvSpPr>
        <p:spPr>
          <a:xfrm>
            <a:off x="730800" y="1671963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3861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459">
          <p15:clr>
            <a:srgbClr val="FBAE40"/>
          </p15:clr>
        </p15:guide>
        <p15:guide id="4" pos="3840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IE">
            <a:extLst>
              <a:ext uri="{FF2B5EF4-FFF2-40B4-BE49-F238E27FC236}">
                <a16:creationId xmlns:a16="http://schemas.microsoft.com/office/drawing/2014/main" id="{BC083F4B-23E8-2AB3-5CFB-D872012B4326}"/>
              </a:ext>
            </a:extLst>
          </p:cNvPr>
          <p:cNvCxnSpPr>
            <a:cxnSpLocks/>
          </p:cNvCxnSpPr>
          <p:nvPr userDrawn="1"/>
        </p:nvCxnSpPr>
        <p:spPr>
          <a:xfrm>
            <a:off x="1883806" y="1674019"/>
            <a:ext cx="0" cy="44553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extplatzhalter Untertitel">
            <a:extLst>
              <a:ext uri="{FF2B5EF4-FFF2-40B4-BE49-F238E27FC236}">
                <a16:creationId xmlns:a16="http://schemas.microsoft.com/office/drawing/2014/main" id="{92EB4050-F87E-5954-C483-601B62F3E4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89200" y="5827782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Titel">
            <a:extLst>
              <a:ext uri="{FF2B5EF4-FFF2-40B4-BE49-F238E27FC236}">
                <a16:creationId xmlns:a16="http://schemas.microsoft.com/office/drawing/2014/main" id="{D63DA9F9-CF2D-389A-830B-30293E7C61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89200" y="5420690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feld 5">
            <a:extLst>
              <a:ext uri="{FF2B5EF4-FFF2-40B4-BE49-F238E27FC236}">
                <a16:creationId xmlns:a16="http://schemas.microsoft.com/office/drawing/2014/main" id="{4E7D1D1F-8EC4-FD2E-B0CC-81DC2AD817F6}"/>
              </a:ext>
            </a:extLst>
          </p:cNvPr>
          <p:cNvSpPr txBox="1"/>
          <p:nvPr userDrawn="1"/>
        </p:nvSpPr>
        <p:spPr>
          <a:xfrm>
            <a:off x="730800" y="5311866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05</a:t>
            </a:r>
          </a:p>
        </p:txBody>
      </p:sp>
      <p:sp>
        <p:nvSpPr>
          <p:cNvPr id="20" name="Textplatzhalter Untertitel">
            <a:extLst>
              <a:ext uri="{FF2B5EF4-FFF2-40B4-BE49-F238E27FC236}">
                <a16:creationId xmlns:a16="http://schemas.microsoft.com/office/drawing/2014/main" id="{317B2F1C-40C1-75D9-3468-71F1CC3409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89200" y="4867133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Titel">
            <a:extLst>
              <a:ext uri="{FF2B5EF4-FFF2-40B4-BE49-F238E27FC236}">
                <a16:creationId xmlns:a16="http://schemas.microsoft.com/office/drawing/2014/main" id="{F6438C5B-6093-2ACA-9391-BFDFA87454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89200" y="4460041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58C539E5-7F99-E53D-3A67-A06DD8D799AB}"/>
              </a:ext>
            </a:extLst>
          </p:cNvPr>
          <p:cNvSpPr txBox="1"/>
          <p:nvPr userDrawn="1"/>
        </p:nvSpPr>
        <p:spPr>
          <a:xfrm>
            <a:off x="730800" y="4351477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04</a:t>
            </a:r>
          </a:p>
        </p:txBody>
      </p:sp>
      <p:sp>
        <p:nvSpPr>
          <p:cNvPr id="17" name="Textplatzhalter Untertitel">
            <a:extLst>
              <a:ext uri="{FF2B5EF4-FFF2-40B4-BE49-F238E27FC236}">
                <a16:creationId xmlns:a16="http://schemas.microsoft.com/office/drawing/2014/main" id="{9CC2FB49-085F-947F-D890-A376F86E76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9200" y="3906485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Titel">
            <a:extLst>
              <a:ext uri="{FF2B5EF4-FFF2-40B4-BE49-F238E27FC236}">
                <a16:creationId xmlns:a16="http://schemas.microsoft.com/office/drawing/2014/main" id="{BD15ED4A-9F07-973F-3878-A2A9648BA4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89200" y="3499393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AB1F946A-9FD7-918B-17FF-40E8C774C1E9}"/>
              </a:ext>
            </a:extLst>
          </p:cNvPr>
          <p:cNvSpPr txBox="1"/>
          <p:nvPr userDrawn="1"/>
        </p:nvSpPr>
        <p:spPr>
          <a:xfrm>
            <a:off x="730800" y="3391088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03</a:t>
            </a:r>
          </a:p>
        </p:txBody>
      </p:sp>
      <p:sp>
        <p:nvSpPr>
          <p:cNvPr id="14" name="Textplatzhalter Untertitel">
            <a:extLst>
              <a:ext uri="{FF2B5EF4-FFF2-40B4-BE49-F238E27FC236}">
                <a16:creationId xmlns:a16="http://schemas.microsoft.com/office/drawing/2014/main" id="{C95C2834-97FB-10BC-8479-70C4ABAF5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8163" y="2945837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Titel">
            <a:extLst>
              <a:ext uri="{FF2B5EF4-FFF2-40B4-BE49-F238E27FC236}">
                <a16:creationId xmlns:a16="http://schemas.microsoft.com/office/drawing/2014/main" id="{06EB200E-F143-A2A2-BF2F-0CBBEA4DE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88163" y="2538745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feld 2">
            <a:extLst>
              <a:ext uri="{FF2B5EF4-FFF2-40B4-BE49-F238E27FC236}">
                <a16:creationId xmlns:a16="http://schemas.microsoft.com/office/drawing/2014/main" id="{7683E24D-3A3C-CA60-10E5-48D32C4C16C1}"/>
              </a:ext>
            </a:extLst>
          </p:cNvPr>
          <p:cNvSpPr txBox="1"/>
          <p:nvPr userDrawn="1"/>
        </p:nvSpPr>
        <p:spPr>
          <a:xfrm>
            <a:off x="730800" y="2430699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02</a:t>
            </a:r>
          </a:p>
        </p:txBody>
      </p:sp>
      <p:sp>
        <p:nvSpPr>
          <p:cNvPr id="8" name="Textplatzhalter Untertitel">
            <a:extLst>
              <a:ext uri="{FF2B5EF4-FFF2-40B4-BE49-F238E27FC236}">
                <a16:creationId xmlns:a16="http://schemas.microsoft.com/office/drawing/2014/main" id="{655F7F41-23EA-D70E-7546-F63CE1689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9200" y="1985188"/>
            <a:ext cx="9072000" cy="30155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000" indent="0">
              <a:buNone/>
              <a:defRPr sz="1800"/>
            </a:lvl2pPr>
            <a:lvl3pPr marL="360000" indent="0">
              <a:buNone/>
              <a:defRPr sz="1800"/>
            </a:lvl3pPr>
            <a:lvl4pPr marL="540000" indent="0">
              <a:buNone/>
              <a:defRPr sz="1800"/>
            </a:lvl4pPr>
            <a:lvl5pPr marL="720000" indent="0">
              <a:buNone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Titel">
            <a:extLst>
              <a:ext uri="{FF2B5EF4-FFF2-40B4-BE49-F238E27FC236}">
                <a16:creationId xmlns:a16="http://schemas.microsoft.com/office/drawing/2014/main" id="{1F75C9B2-1571-8C73-7FD8-BA859AD87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200" y="1578096"/>
            <a:ext cx="9072000" cy="33509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feld 1">
            <a:extLst>
              <a:ext uri="{FF2B5EF4-FFF2-40B4-BE49-F238E27FC236}">
                <a16:creationId xmlns:a16="http://schemas.microsoft.com/office/drawing/2014/main" id="{C07610BE-63A9-121D-7B49-3251478FB8C0}"/>
              </a:ext>
            </a:extLst>
          </p:cNvPr>
          <p:cNvSpPr txBox="1"/>
          <p:nvPr userDrawn="1"/>
        </p:nvSpPr>
        <p:spPr>
          <a:xfrm>
            <a:off x="730800" y="1470309"/>
            <a:ext cx="647612" cy="73718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lvl="0" indent="0" algn="r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18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2pPr>
            <a:lvl3pPr marL="36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3pPr>
            <a:lvl4pPr marL="54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4pPr>
            <a:lvl5pPr marL="720000" indent="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4400" b="1">
                <a:solidFill>
                  <a:schemeClr val="accent1"/>
                </a:solidFill>
                <a:latin typeface="+mj-lt"/>
              </a:defRPr>
            </a:lvl5pPr>
            <a:lvl6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6pPr>
            <a:lvl7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7pPr>
            <a:lvl8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8pPr>
            <a:lvl9pPr marL="900000" indent="-180000" defTabSz="43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/>
            </a:lvl9pPr>
          </a:lstStyle>
          <a:p>
            <a:pPr lvl="0"/>
            <a:r>
              <a:rPr lang="de-DE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50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  <p15:guide id="2" orient="horz" pos="459">
          <p15:clr>
            <a:srgbClr val="FBAE40"/>
          </p15:clr>
        </p15:guide>
        <p15:guide id="4" pos="3840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la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000" y="225425"/>
            <a:ext cx="11736000" cy="6407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LINIE">
            <a:extLst>
              <a:ext uri="{FF2B5EF4-FFF2-40B4-BE49-F238E27FC236}">
                <a16:creationId xmlns:a16="http://schemas.microsoft.com/office/drawing/2014/main" id="{2DEFF6CE-485A-196E-A878-AFE3B4D3765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09536" y="2965547"/>
            <a:ext cx="69" cy="3162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platzhalter NR">
            <a:extLst>
              <a:ext uri="{FF2B5EF4-FFF2-40B4-BE49-F238E27FC236}">
                <a16:creationId xmlns:a16="http://schemas.microsoft.com/office/drawing/2014/main" id="{252827D6-CC97-F016-6587-D1C1B6BC9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312" y="2922039"/>
            <a:ext cx="2789225" cy="830997"/>
          </a:xfrm>
        </p:spPr>
        <p:txBody>
          <a:bodyPr wrap="square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2" name="Textplatzhalter Verzeichnis">
            <a:extLst>
              <a:ext uri="{FF2B5EF4-FFF2-40B4-BE49-F238E27FC236}">
                <a16:creationId xmlns:a16="http://schemas.microsoft.com/office/drawing/2014/main" id="{EA45C867-CF6F-99B2-4775-7530C0B904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3605" y="2960302"/>
            <a:ext cx="7146558" cy="3168000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684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2pPr>
            <a:lvl3pPr marL="1026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3pPr>
            <a:lvl4pPr marL="540000" indent="0">
              <a:buClr>
                <a:schemeClr val="bg1"/>
              </a:buClr>
              <a:buFont typeface="+mj-lt"/>
              <a:buNone/>
              <a:defRPr sz="1400">
                <a:solidFill>
                  <a:schemeClr val="bg1"/>
                </a:solidFill>
              </a:defRPr>
            </a:lvl4pPr>
            <a:lvl5pPr marL="948600" indent="-228600"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201134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/>
          </p:cNvSpPr>
          <p:nvPr userDrawn="1"/>
        </p:nvSpPr>
        <p:spPr>
          <a:xfrm>
            <a:off x="228000" y="225425"/>
            <a:ext cx="11736000" cy="59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82FEE42D-833E-FF57-8EB5-E502947A6D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12" y="4194209"/>
            <a:ext cx="10727375" cy="5400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Untertitel hinzufügen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312" y="2728430"/>
            <a:ext cx="10727375" cy="1332000"/>
          </a:xfrm>
        </p:spPr>
        <p:txBody>
          <a:bodyPr wrap="square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Schlussbotschaft hinzufügen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EDC34F6-9551-74EE-4E70-1D98801D93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36641" y="6296084"/>
            <a:ext cx="1728345" cy="336492"/>
          </a:xfrm>
          <a:prstGeom prst="rect">
            <a:avLst/>
          </a:prstGeom>
        </p:spPr>
      </p:pic>
      <p:pic>
        <p:nvPicPr>
          <p:cNvPr id="7" name="CLAIM">
            <a:extLst>
              <a:ext uri="{FF2B5EF4-FFF2-40B4-BE49-F238E27FC236}">
                <a16:creationId xmlns:a16="http://schemas.microsoft.com/office/drawing/2014/main" id="{35CD5F71-250C-9598-71BF-23C5FBFD15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693" y="6232712"/>
            <a:ext cx="477614" cy="3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8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EEDBF5-7648-0B94-4CE2-E611348B729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948469-9AA4-B851-04BE-DA4A6D2FEE4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1935" y="6858000"/>
            <a:ext cx="65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405E8-573A-3BE7-A81A-3C26DA867CA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90AE9CA-30E4-6392-14AF-5CF36248DD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988" y="225337"/>
            <a:ext cx="11736000" cy="640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/>
          </a:p>
        </p:txBody>
      </p:sp>
      <p:cxnSp>
        <p:nvCxnSpPr>
          <p:cNvPr id="10" name="LINIE">
            <a:extLst>
              <a:ext uri="{FF2B5EF4-FFF2-40B4-BE49-F238E27FC236}">
                <a16:creationId xmlns:a16="http://schemas.microsoft.com/office/drawing/2014/main" id="{887AFB9C-ED95-1ED5-2248-8A943880F0B0}"/>
              </a:ext>
            </a:extLst>
          </p:cNvPr>
          <p:cNvCxnSpPr>
            <a:cxnSpLocks/>
          </p:cNvCxnSpPr>
          <p:nvPr userDrawn="1"/>
        </p:nvCxnSpPr>
        <p:spPr>
          <a:xfrm>
            <a:off x="2783689" y="2728431"/>
            <a:ext cx="0" cy="33998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Untertitel">
            <a:extLst>
              <a:ext uri="{FF2B5EF4-FFF2-40B4-BE49-F238E27FC236}">
                <a16:creationId xmlns:a16="http://schemas.microsoft.com/office/drawing/2014/main" id="{63326BD2-E38B-2455-3A45-AB3F3CBFB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8000" y="4204800"/>
            <a:ext cx="8171999" cy="46910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77532575-57B0-707F-D396-28BBD68C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8000" y="2728800"/>
            <a:ext cx="8171999" cy="1332000"/>
          </a:xfrm>
        </p:spPr>
        <p:txBody>
          <a:bodyPr wrap="square" anchor="t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NR">
            <a:extLst>
              <a:ext uri="{FF2B5EF4-FFF2-40B4-BE49-F238E27FC236}">
                <a16:creationId xmlns:a16="http://schemas.microsoft.com/office/drawing/2014/main" id="{9C2012C1-AFFD-5ED7-93E1-DB05934371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312" y="2608846"/>
            <a:ext cx="1769715" cy="2010422"/>
          </a:xfrm>
        </p:spPr>
        <p:txBody>
          <a:bodyPr wrap="none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3" name="Textplatzhalter Position">
            <a:extLst>
              <a:ext uri="{FF2B5EF4-FFF2-40B4-BE49-F238E27FC236}">
                <a16:creationId xmlns:a16="http://schemas.microsoft.com/office/drawing/2014/main" id="{ED164DAA-2EA4-EF50-382E-442E7BE84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999" y="5860215"/>
            <a:ext cx="8172000" cy="2680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Position</a:t>
            </a:r>
          </a:p>
        </p:txBody>
      </p:sp>
      <p:sp>
        <p:nvSpPr>
          <p:cNvPr id="14" name="Textplatzhalter Name">
            <a:extLst>
              <a:ext uri="{FF2B5EF4-FFF2-40B4-BE49-F238E27FC236}">
                <a16:creationId xmlns:a16="http://schemas.microsoft.com/office/drawing/2014/main" id="{C7E8AFC4-7241-8213-58F8-7DEBED5DCF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999" y="5520128"/>
            <a:ext cx="8172000" cy="268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Optional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867465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Unter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000" y="225425"/>
            <a:ext cx="11736000" cy="6407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/>
          </a:p>
        </p:txBody>
      </p:sp>
      <p:cxnSp>
        <p:nvCxnSpPr>
          <p:cNvPr id="6" name="LINIE">
            <a:extLst>
              <a:ext uri="{FF2B5EF4-FFF2-40B4-BE49-F238E27FC236}">
                <a16:creationId xmlns:a16="http://schemas.microsoft.com/office/drawing/2014/main" id="{2DEFF6CE-485A-196E-A878-AFE3B4D37656}"/>
              </a:ext>
            </a:extLst>
          </p:cNvPr>
          <p:cNvCxnSpPr>
            <a:cxnSpLocks/>
          </p:cNvCxnSpPr>
          <p:nvPr userDrawn="1"/>
        </p:nvCxnSpPr>
        <p:spPr>
          <a:xfrm>
            <a:off x="2783689" y="2728431"/>
            <a:ext cx="0" cy="33998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platzhalter NR">
            <a:extLst>
              <a:ext uri="{FF2B5EF4-FFF2-40B4-BE49-F238E27FC236}">
                <a16:creationId xmlns:a16="http://schemas.microsoft.com/office/drawing/2014/main" id="{252827D6-CC97-F016-6587-D1C1B6BC9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312" y="2608846"/>
            <a:ext cx="1769715" cy="2010422"/>
          </a:xfrm>
        </p:spPr>
        <p:txBody>
          <a:bodyPr wrap="none">
            <a:noAutofit/>
          </a:bodyPr>
          <a:lstStyle>
            <a:lvl1pPr marL="0" indent="0" algn="r">
              <a:lnSpc>
                <a:spcPct val="90000"/>
              </a:lnSpc>
              <a:spcAft>
                <a:spcPts val="0"/>
              </a:spcAft>
              <a:buNone/>
              <a:defRPr sz="1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2" name="Textplatzhalter Verzeichnis">
            <a:extLst>
              <a:ext uri="{FF2B5EF4-FFF2-40B4-BE49-F238E27FC236}">
                <a16:creationId xmlns:a16="http://schemas.microsoft.com/office/drawing/2014/main" id="{EA45C867-CF6F-99B2-4775-7530C0B904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7688" y="4194209"/>
            <a:ext cx="8171999" cy="1934093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684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2pPr>
            <a:lvl3pPr marL="1026000" indent="-342900">
              <a:buClr>
                <a:schemeClr val="bg1"/>
              </a:buClr>
              <a:buFont typeface="+mj-lt"/>
              <a:buAutoNum type="arabicPeriod"/>
              <a:defRPr sz="1800">
                <a:solidFill>
                  <a:schemeClr val="bg1"/>
                </a:solidFill>
              </a:defRPr>
            </a:lvl3pPr>
            <a:lvl4pPr marL="540000" indent="0">
              <a:buClr>
                <a:schemeClr val="bg1"/>
              </a:buClr>
              <a:buFont typeface="+mj-lt"/>
              <a:buNone/>
              <a:defRPr sz="1400">
                <a:solidFill>
                  <a:schemeClr val="bg1"/>
                </a:solidFill>
              </a:defRPr>
            </a:lvl4pPr>
            <a:lvl5pPr marL="948600" indent="-228600">
              <a:buClr>
                <a:schemeClr val="bg1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728430"/>
            <a:ext cx="8172000" cy="1332000"/>
          </a:xfrm>
        </p:spPr>
        <p:txBody>
          <a:bodyPr wrap="square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41715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267D8E6A-6094-2800-1D6F-5F51DD336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8000" y="225425"/>
            <a:ext cx="11736000" cy="6407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82FEE42D-833E-FF57-8EB5-E502947A6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312" y="4194209"/>
            <a:ext cx="10727375" cy="5400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D5E52893-BB13-3155-D249-74211C87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12" y="2728430"/>
            <a:ext cx="10727375" cy="1332000"/>
          </a:xfrm>
        </p:spPr>
        <p:txBody>
          <a:bodyPr wrap="square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463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 descr="HG-Star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/>
          <a:stretch/>
        </p:blipFill>
        <p:spPr>
          <a:xfrm>
            <a:off x="0" y="1800225"/>
            <a:ext cx="12192000" cy="4341059"/>
          </a:xfrm>
          <a:prstGeom prst="rect">
            <a:avLst/>
          </a:prstGeom>
        </p:spPr>
      </p:pic>
      <p:pic>
        <p:nvPicPr>
          <p:cNvPr id="15" name="Bild 4" descr="logo-bmwi-jp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38" y="354299"/>
            <a:ext cx="1498316" cy="12362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4" y="354299"/>
            <a:ext cx="2284800" cy="1190807"/>
          </a:xfrm>
          <a:prstGeom prst="rect">
            <a:avLst/>
          </a:prstGeom>
        </p:spPr>
      </p:pic>
      <p:sp>
        <p:nvSpPr>
          <p:cNvPr id="9" name="Titel 3"/>
          <p:cNvSpPr>
            <a:spLocks noGrp="1"/>
          </p:cNvSpPr>
          <p:nvPr>
            <p:ph type="ctrTitle" idx="4294967295" hasCustomPrompt="1"/>
          </p:nvPr>
        </p:nvSpPr>
        <p:spPr>
          <a:xfrm>
            <a:off x="814919" y="2277533"/>
            <a:ext cx="10562165" cy="2302935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10728325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175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158">
          <p15:clr>
            <a:srgbClr val="FBAE40"/>
          </p15:clr>
        </p15:guide>
        <p15:guide id="9" pos="352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rechts">
            <a:extLst>
              <a:ext uri="{FF2B5EF4-FFF2-40B4-BE49-F238E27FC236}">
                <a16:creationId xmlns:a16="http://schemas.microsoft.com/office/drawing/2014/main" id="{124B6DDE-429D-4BA5-932E-138B03567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00000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04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158">
          <p15:clr>
            <a:srgbClr val="FBAE40"/>
          </p15:clr>
        </p15:guide>
        <p15:guide id="9" pos="352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NIE">
            <a:extLst>
              <a:ext uri="{FF2B5EF4-FFF2-40B4-BE49-F238E27FC236}">
                <a16:creationId xmlns:a16="http://schemas.microsoft.com/office/drawing/2014/main" id="{2037F9E9-30AE-8A0C-1FC9-293296D8E6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930401"/>
            <a:ext cx="0" cy="3198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rechts">
            <a:extLst>
              <a:ext uri="{FF2B5EF4-FFF2-40B4-BE49-F238E27FC236}">
                <a16:creationId xmlns:a16="http://schemas.microsoft.com/office/drawing/2014/main" id="{124B6DDE-429D-4BA5-932E-138B03567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600000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4860163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rechts">
            <a:extLst>
              <a:ext uri="{FF2B5EF4-FFF2-40B4-BE49-F238E27FC236}">
                <a16:creationId xmlns:a16="http://schemas.microsoft.com/office/drawing/2014/main" id="{D3D949C2-CB22-F3E0-7EAE-F5E44EF6E9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0000" y="2997406"/>
            <a:ext cx="4860163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links">
            <a:extLst>
              <a:ext uri="{FF2B5EF4-FFF2-40B4-BE49-F238E27FC236}">
                <a16:creationId xmlns:a16="http://schemas.microsoft.com/office/drawing/2014/main" id="{E60B6313-7306-669D-18C3-1EBEBB3043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2997406"/>
            <a:ext cx="4860163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804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158">
          <p15:clr>
            <a:srgbClr val="FBAE40"/>
          </p15:clr>
        </p15:guide>
        <p15:guide id="9" pos="352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LINIE rechts">
            <a:extLst>
              <a:ext uri="{FF2B5EF4-FFF2-40B4-BE49-F238E27FC236}">
                <a16:creationId xmlns:a16="http://schemas.microsoft.com/office/drawing/2014/main" id="{14D3E761-0E3F-AE69-0BD8-6962BA49474E}"/>
              </a:ext>
            </a:extLst>
          </p:cNvPr>
          <p:cNvCxnSpPr>
            <a:cxnSpLocks/>
          </p:cNvCxnSpPr>
          <p:nvPr userDrawn="1"/>
        </p:nvCxnSpPr>
        <p:spPr>
          <a:xfrm>
            <a:off x="8039893" y="2930401"/>
            <a:ext cx="0" cy="3198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IE links">
            <a:extLst>
              <a:ext uri="{FF2B5EF4-FFF2-40B4-BE49-F238E27FC236}">
                <a16:creationId xmlns:a16="http://schemas.microsoft.com/office/drawing/2014/main" id="{2037F9E9-30AE-8A0C-1FC9-293296D8E630}"/>
              </a:ext>
            </a:extLst>
          </p:cNvPr>
          <p:cNvCxnSpPr>
            <a:cxnSpLocks/>
          </p:cNvCxnSpPr>
          <p:nvPr userDrawn="1"/>
        </p:nvCxnSpPr>
        <p:spPr>
          <a:xfrm>
            <a:off x="4151850" y="2930401"/>
            <a:ext cx="0" cy="3198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rechts">
            <a:extLst>
              <a:ext uri="{FF2B5EF4-FFF2-40B4-BE49-F238E27FC236}">
                <a16:creationId xmlns:a16="http://schemas.microsoft.com/office/drawing/2014/main" id="{124B6DDE-429D-4BA5-932E-138B03567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43925" y="3429000"/>
            <a:ext cx="2916000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Inhaltsplatzhalter mitte">
            <a:extLst>
              <a:ext uri="{FF2B5EF4-FFF2-40B4-BE49-F238E27FC236}">
                <a16:creationId xmlns:a16="http://schemas.microsoft.com/office/drawing/2014/main" id="{590F05C8-FA46-01A7-C2CD-67B82E09893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655862" y="3429000"/>
            <a:ext cx="2880000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429000"/>
            <a:ext cx="2916000" cy="2700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rechts">
            <a:extLst>
              <a:ext uri="{FF2B5EF4-FFF2-40B4-BE49-F238E27FC236}">
                <a16:creationId xmlns:a16="http://schemas.microsoft.com/office/drawing/2014/main" id="{37066066-C663-F7CD-7B58-8EEE30525F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3925" y="2997406"/>
            <a:ext cx="2916237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mitte">
            <a:extLst>
              <a:ext uri="{FF2B5EF4-FFF2-40B4-BE49-F238E27FC236}">
                <a16:creationId xmlns:a16="http://schemas.microsoft.com/office/drawing/2014/main" id="{B8EB74F1-11DA-3BCC-63DE-E627F2BA5E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6138" y="2997406"/>
            <a:ext cx="2879724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links">
            <a:extLst>
              <a:ext uri="{FF2B5EF4-FFF2-40B4-BE49-F238E27FC236}">
                <a16:creationId xmlns:a16="http://schemas.microsoft.com/office/drawing/2014/main" id="{E60B6313-7306-669D-18C3-1EBEBB3043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7" y="2997406"/>
            <a:ext cx="2916237" cy="3350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1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3221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1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pos="4747">
          <p15:clr>
            <a:srgbClr val="FBAE40"/>
          </p15:clr>
        </p15:guide>
        <p15:guide id="9" pos="2933">
          <p15:clr>
            <a:srgbClr val="FBAE40"/>
          </p15:clr>
        </p15:guide>
        <p15:guide id="10" pos="2298">
          <p15:clr>
            <a:srgbClr val="FBAE40"/>
          </p15:clr>
        </p15:guide>
        <p15:guide id="11" pos="5065">
          <p15:clr>
            <a:srgbClr val="FBAE40"/>
          </p15:clr>
        </p15:guide>
        <p15:guide id="12" pos="538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F54BE555-4043-E347-B846-D66F63F8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887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480">
          <p15:clr>
            <a:srgbClr val="FBAE40"/>
          </p15:clr>
        </p15:guide>
        <p15:guide id="4" pos="3840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1B8AC-87A1-F742-2D0D-1CCEAD6E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13737C-C14B-0E58-D7D2-9C39DCD3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CC8A8B-F98E-71B5-281B-9D249E0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51A-D6D7-4ECB-9570-D463E1D82CB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9C45CD3A-4362-E7B5-82A4-63EC55EFCC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85200"/>
            <a:ext cx="10728325" cy="4683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">
            <a:extLst>
              <a:ext uri="{FF2B5EF4-FFF2-40B4-BE49-F238E27FC236}">
                <a16:creationId xmlns:a16="http://schemas.microsoft.com/office/drawing/2014/main" id="{3F615144-3676-1BA3-8F0B-55BBC9F5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164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480">
          <p15:clr>
            <a:srgbClr val="FBAE40"/>
          </p15:clr>
        </p15:guide>
        <p15:guide id="4" pos="3840">
          <p15:clr>
            <a:srgbClr val="FBAE40"/>
          </p15:clr>
        </p15:guide>
        <p15:guide id="7" pos="4158">
          <p15:clr>
            <a:srgbClr val="FBAE40"/>
          </p15:clr>
        </p15:guide>
        <p15:guide id="8" pos="3522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000" y="225425"/>
            <a:ext cx="11736000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4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25424"/>
            <a:ext cx="5868987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79DBC7D7-9B08-7103-9B80-F55D8FAF9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3429000"/>
            <a:ext cx="4859338" cy="27003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2686710-AED1-CD53-68A6-8E6902E4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565400"/>
            <a:ext cx="4859338" cy="75600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414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2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013" y="225424"/>
            <a:ext cx="5868987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79DBC7D7-9B08-7103-9B80-F55D8FAF91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0825" y="3429000"/>
            <a:ext cx="4859338" cy="27003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A2686710-AED1-CD53-68A6-8E6902E4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5" y="2565400"/>
            <a:ext cx="4859338" cy="756001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999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5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/Botscha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7E2C22E-F052-5583-AA48-3565E80899E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648FAC-6F6B-DB8E-AF36-91FBC987D96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886533-B728-CA1D-6B17-D7D2FEEC099C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">
            <a:extLst>
              <a:ext uri="{FF2B5EF4-FFF2-40B4-BE49-F238E27FC236}">
                <a16:creationId xmlns:a16="http://schemas.microsoft.com/office/drawing/2014/main" id="{FED42373-20B9-FA2A-AAEA-A7B3FA4CB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25424"/>
            <a:ext cx="5868987" cy="6407151"/>
          </a:xfrm>
          <a:solidFill>
            <a:schemeClr val="bg1">
              <a:lumMod val="95000"/>
            </a:schemeClr>
          </a:solidFill>
        </p:spPr>
        <p:txBody>
          <a:bodyPr tIns="2520000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6" name="Untertitel">
            <a:extLst>
              <a:ext uri="{FF2B5EF4-FFF2-40B4-BE49-F238E27FC236}">
                <a16:creationId xmlns:a16="http://schemas.microsoft.com/office/drawing/2014/main" id="{4DD5364D-FA3D-3483-522F-74ABFFEA98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2263607"/>
            <a:ext cx="4859337" cy="301557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  <a:lvl2pPr marL="0" indent="0">
              <a:buNone/>
              <a:defRPr sz="2800"/>
            </a:lvl2pPr>
            <a:lvl3pPr marL="180000" indent="0">
              <a:buNone/>
              <a:defRPr sz="2800"/>
            </a:lvl3pPr>
            <a:lvl4pPr marL="360000" indent="0">
              <a:buNone/>
              <a:defRPr sz="2800"/>
            </a:lvl4pPr>
            <a:lvl5pPr marL="540000" indent="0"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E83ABBD7-77C6-DDE6-8F96-1ABBFD81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2781300"/>
            <a:ext cx="4859337" cy="2340000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13610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orient="horz" pos="1616">
          <p15:clr>
            <a:srgbClr val="FBAE40"/>
          </p15:clr>
        </p15:guide>
        <p15:guide id="3" pos="3840">
          <p15:clr>
            <a:srgbClr val="FBAE40"/>
          </p15:clr>
        </p15:guide>
        <p15:guide id="4" pos="352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10" Type="http://schemas.openxmlformats.org/officeDocument/2006/relationships/image" Target="../media/image40.sv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3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40.sv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07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14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1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1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37.jp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-Folge-unten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1042"/>
            <a:ext cx="12196800" cy="7384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316567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Zweite Ebene</a:t>
            </a:r>
          </a:p>
          <a:p>
            <a:pPr lvl="6"/>
            <a:r>
              <a:rPr lang="de-DE" dirty="0"/>
              <a:t>Dritte Ebene</a:t>
            </a:r>
          </a:p>
          <a:p>
            <a:pPr lvl="7"/>
            <a:r>
              <a:rPr lang="de-DE" dirty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" y="259834"/>
            <a:ext cx="844800" cy="6057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1" name="Foliennummernplatzhalter 6"/>
          <p:cNvSpPr txBox="1">
            <a:spLocks/>
          </p:cNvSpPr>
          <p:nvPr userDrawn="1"/>
        </p:nvSpPr>
        <p:spPr>
          <a:xfrm>
            <a:off x="3194107" y="6489050"/>
            <a:ext cx="8448937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>
                <a:solidFill>
                  <a:schemeClr val="bg1"/>
                </a:solidFill>
                <a:latin typeface="Calibri"/>
                <a:cs typeface="Calibri"/>
              </a:rPr>
              <a:t>Projektetreffen Energiewendebauen – 21/22.11.2024 in München | Seite </a:t>
            </a:r>
            <a:fld id="{9D26C6B8-7DF4-4F01-8878-A6272B56DAC3}" type="slidenum">
              <a:rPr lang="de-DE" sz="1200" smtClean="0">
                <a:solidFill>
                  <a:schemeClr val="bg1"/>
                </a:solidFill>
                <a:latin typeface="Calibri"/>
                <a:cs typeface="Calibri"/>
              </a:rPr>
              <a:pPr/>
              <a:t>‹Nr.›</a:t>
            </a:fld>
            <a:endParaRPr lang="de-DE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8" r:id="rId2"/>
    <p:sldLayoutId id="2147483711" r:id="rId3"/>
    <p:sldLayoutId id="2147483677" r:id="rId4"/>
    <p:sldLayoutId id="2147483710" r:id="rId5"/>
    <p:sldLayoutId id="2147483672" r:id="rId6"/>
    <p:sldLayoutId id="2147483706" r:id="rId7"/>
    <p:sldLayoutId id="2147483709" r:id="rId8"/>
    <p:sldLayoutId id="2147483666" r:id="rId9"/>
    <p:sldLayoutId id="2147483712" r:id="rId1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0" i="0" kern="1200" spc="-133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1pPr>
      <a:lvl2pPr marL="243411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rgbClr val="5E8F1B"/>
        </a:buClr>
        <a:buSzPct val="100000"/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480472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721766" indent="-241294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954593" indent="-232828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478355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6pPr>
      <a:lvl7pPr marL="95882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7pPr>
      <a:lvl8pPr marL="143929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8pPr>
      <a:lvl9pPr marL="1919952" indent="-479988" algn="l" defTabSz="1219170" rtl="0" eaLnBrk="1" latinLnBrk="0" hangingPunct="1">
        <a:lnSpc>
          <a:spcPts val="3733"/>
        </a:lnSpc>
        <a:spcBef>
          <a:spcPts val="1333"/>
        </a:spcBef>
        <a:buClr>
          <a:srgbClr val="5E8F1B"/>
        </a:buClr>
        <a:buFont typeface="+mj-lt"/>
        <a:buAutoNum type="arabicPeriod"/>
        <a:defRPr sz="2667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" userDrawn="1">
          <p15:clr>
            <a:srgbClr val="F26B43"/>
          </p15:clr>
        </p15:guide>
        <p15:guide id="2" pos="332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876" userDrawn="1">
          <p15:clr>
            <a:srgbClr val="F26B43"/>
          </p15:clr>
        </p15:guide>
        <p15:guide id="5" pos="1057" userDrawn="1">
          <p15:clr>
            <a:srgbClr val="F26B43"/>
          </p15:clr>
        </p15:guide>
        <p15:guide id="6" pos="3719" userDrawn="1">
          <p15:clr>
            <a:srgbClr val="F26B43"/>
          </p15:clr>
        </p15:guide>
        <p15:guide id="7" pos="3961" userDrawn="1">
          <p15:clr>
            <a:srgbClr val="F26B43"/>
          </p15:clr>
        </p15:guide>
        <p15:guide id="8" pos="6623" userDrawn="1">
          <p15:clr>
            <a:srgbClr val="F26B43"/>
          </p15:clr>
        </p15:guide>
        <p15:guide id="9" pos="6804" userDrawn="1">
          <p15:clr>
            <a:srgbClr val="F26B43"/>
          </p15:clr>
        </p15:guide>
        <p15:guide id="10" pos="7167" userDrawn="1">
          <p15:clr>
            <a:srgbClr val="F26B43"/>
          </p15:clr>
        </p15:guide>
        <p15:guide id="11" pos="7348" userDrawn="1">
          <p15:clr>
            <a:srgbClr val="F26B43"/>
          </p15:clr>
        </p15:guide>
        <p15:guide id="12" orient="horz" pos="225" userDrawn="1">
          <p15:clr>
            <a:srgbClr val="F26B43"/>
          </p15:clr>
        </p15:guide>
        <p15:guide id="13" orient="horz" pos="467" userDrawn="1">
          <p15:clr>
            <a:srgbClr val="F26B43"/>
          </p15:clr>
        </p15:guide>
        <p15:guide id="14" orient="horz" pos="648" userDrawn="1">
          <p15:clr>
            <a:srgbClr val="F26B43"/>
          </p15:clr>
        </p15:guide>
        <p15:guide id="15" orient="horz" pos="829" userDrawn="1">
          <p15:clr>
            <a:srgbClr val="F26B43"/>
          </p15:clr>
        </p15:guide>
        <p15:guide id="16" orient="horz" pos="1132" userDrawn="1">
          <p15:clr>
            <a:srgbClr val="F26B43"/>
          </p15:clr>
        </p15:guide>
        <p15:guide id="17" orient="horz" pos="1435" userDrawn="1">
          <p15:clr>
            <a:srgbClr val="F26B43"/>
          </p15:clr>
        </p15:guide>
        <p15:guide id="18" orient="horz" pos="2885" userDrawn="1">
          <p15:clr>
            <a:srgbClr val="F26B43"/>
          </p15:clr>
        </p15:guide>
        <p15:guide id="19" orient="horz" pos="3491" userDrawn="1">
          <p15:clr>
            <a:srgbClr val="F26B43"/>
          </p15:clr>
        </p15:guide>
        <p15:guide id="20" orient="horz" pos="3672" userDrawn="1">
          <p15:clr>
            <a:srgbClr val="F26B43"/>
          </p15:clr>
        </p15:guide>
        <p15:guide id="21" orient="horz" pos="385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6595D1-2F76-051A-4B7A-8296D34A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1727"/>
            <a:ext cx="10728325" cy="46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B8A4C-4B13-70E0-CB15-9E2FAFD3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500"/>
            <a:ext cx="10728325" cy="3779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F2FE4-4116-0F91-53A5-66C81CC83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7" y="6509464"/>
            <a:ext cx="72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0FE988-BFBC-94FC-A172-28D96A2A5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000" y="6509464"/>
            <a:ext cx="288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E0928D-9528-897B-17A2-1B3022DC7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88" y="6509464"/>
            <a:ext cx="252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7C8EE74-886F-EAD5-19B9-16A748825DF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0023" y="225425"/>
            <a:ext cx="1464965" cy="2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7537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4178">
          <p15:clr>
            <a:srgbClr val="F26B43"/>
          </p15:clr>
        </p15:guide>
        <p15:guide id="5" orient="horz" pos="3861">
          <p15:clr>
            <a:srgbClr val="F26B43"/>
          </p15:clr>
        </p15:guide>
        <p15:guide id="8" pos="7219">
          <p15:clr>
            <a:srgbClr val="F26B43"/>
          </p15:clr>
        </p15:guide>
        <p15:guide id="9" pos="461">
          <p15:clr>
            <a:srgbClr val="F26B43"/>
          </p15:clr>
        </p15:guide>
        <p15:guide id="12" orient="horz" pos="45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86595D1-2F76-051A-4B7A-8296D34A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1727"/>
            <a:ext cx="10728325" cy="46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2B8A4C-4B13-70E0-CB15-9E2FAFD30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500"/>
            <a:ext cx="10728325" cy="3779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F2FE4-4116-0F91-53A5-66C81CC83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837" y="6509464"/>
            <a:ext cx="72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0FE988-BFBC-94FC-A172-28D96A2A5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6000" y="6509464"/>
            <a:ext cx="2880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E0928D-9528-897B-17A2-1B3022DC7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988" y="6509464"/>
            <a:ext cx="252000" cy="12311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0845351A-D6D7-4ECB-9570-D463E1D82C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57C8EE74-886F-EAD5-19B9-16A748825DF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00023" y="225425"/>
            <a:ext cx="1464965" cy="2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180000" algn="l" defTabSz="4320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7537">
          <p15:clr>
            <a:srgbClr val="F26B43"/>
          </p15:clr>
        </p15:guide>
        <p15:guide id="3" pos="143">
          <p15:clr>
            <a:srgbClr val="F26B43"/>
          </p15:clr>
        </p15:guide>
        <p15:guide id="4" orient="horz" pos="4178">
          <p15:clr>
            <a:srgbClr val="F26B43"/>
          </p15:clr>
        </p15:guide>
        <p15:guide id="5" orient="horz" pos="3861">
          <p15:clr>
            <a:srgbClr val="F26B43"/>
          </p15:clr>
        </p15:guide>
        <p15:guide id="8" pos="7219">
          <p15:clr>
            <a:srgbClr val="F26B43"/>
          </p15:clr>
        </p15:guide>
        <p15:guide id="9" pos="461">
          <p15:clr>
            <a:srgbClr val="F26B43"/>
          </p15:clr>
        </p15:guide>
        <p15:guide id="12" orient="horz" pos="45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-Folge-unten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9815"/>
            <a:ext cx="12196800" cy="7384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316568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Zweite Ebene</a:t>
            </a:r>
          </a:p>
          <a:p>
            <a:pPr lvl="6"/>
            <a:r>
              <a:rPr lang="de-DE" dirty="0"/>
              <a:t>Dritte Ebene</a:t>
            </a:r>
          </a:p>
          <a:p>
            <a:pPr lvl="7"/>
            <a:r>
              <a:rPr lang="de-DE" dirty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1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1" y="259838"/>
            <a:ext cx="844800" cy="6057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520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Foliennummernplatzhalter 6"/>
          <p:cNvSpPr txBox="1">
            <a:spLocks/>
          </p:cNvSpPr>
          <p:nvPr userDrawn="1"/>
        </p:nvSpPr>
        <p:spPr>
          <a:xfrm>
            <a:off x="3232209" y="6489050"/>
            <a:ext cx="8448937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16">
                <a:solidFill>
                  <a:schemeClr val="bg1"/>
                </a:solidFill>
                <a:latin typeface="+mn-lt"/>
                <a:cs typeface="Calibri"/>
              </a:rPr>
              <a:t> </a:t>
            </a:r>
            <a:fld id="{9D26C6B8-7DF4-4F01-8878-A6272B56DAC3}" type="slidenum">
              <a:rPr lang="de-DE" sz="1016" smtClean="0">
                <a:solidFill>
                  <a:schemeClr val="bg1"/>
                </a:solidFill>
                <a:latin typeface="Calibri"/>
                <a:cs typeface="Calibri"/>
              </a:rPr>
              <a:pPr/>
              <a:t>‹Nr.›</a:t>
            </a:fld>
            <a:endParaRPr lang="de-DE" sz="1016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hf hdr="0"/>
  <p:txStyles>
    <p:titleStyle>
      <a:lvl1pPr algn="l" defTabSz="1032310" rtl="0" eaLnBrk="1" latinLnBrk="0" hangingPunct="1">
        <a:lnSpc>
          <a:spcPct val="90000"/>
        </a:lnSpc>
        <a:spcBef>
          <a:spcPct val="0"/>
        </a:spcBef>
        <a:buNone/>
        <a:defRPr sz="3387" b="0" i="0" kern="1200" spc="-113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None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1pPr>
      <a:lvl2pPr marL="206104" indent="-206104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rgbClr val="5E8F1B"/>
        </a:buClr>
        <a:buSzPct val="100000"/>
        <a:buFont typeface="Wingdings" panose="05000000000000000000" pitchFamily="2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406831" indent="-206104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611142" indent="-204311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808284" indent="-197143" algn="l" defTabSz="1032310" rtl="0" eaLnBrk="1" latinLnBrk="0" hangingPunct="1">
        <a:lnSpc>
          <a:spcPts val="2710"/>
        </a:lnSpc>
        <a:spcBef>
          <a:spcPts val="1129"/>
        </a:spcBef>
        <a:spcAft>
          <a:spcPts val="0"/>
        </a:spcAft>
        <a:buClr>
          <a:schemeClr val="tx1"/>
        </a:buClr>
        <a:buSzPct val="100000"/>
        <a:buFont typeface="Wingdings" charset="2"/>
        <a:buChar char="§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405038" indent="-405038" algn="l" defTabSz="1032310" rtl="0" eaLnBrk="1" latinLnBrk="0" hangingPunct="1">
        <a:lnSpc>
          <a:spcPts val="2710"/>
        </a:lnSpc>
        <a:spcBef>
          <a:spcPts val="1129"/>
        </a:spcBef>
        <a:buClr>
          <a:srgbClr val="5E8F1B"/>
        </a:buClr>
        <a:buFont typeface="+mj-lt"/>
        <a:buAutoNum type="arabicPeriod"/>
        <a:defRPr sz="2032" kern="1200" baseline="0">
          <a:solidFill>
            <a:schemeClr val="tx1"/>
          </a:solidFill>
          <a:latin typeface="Calibri"/>
          <a:ea typeface="+mn-ea"/>
          <a:cs typeface="Calibri"/>
        </a:defRPr>
      </a:lvl6pPr>
      <a:lvl7pPr marL="811869" indent="-405038" algn="l" defTabSz="1032310" rtl="0" eaLnBrk="1" latinLnBrk="0" hangingPunct="1">
        <a:lnSpc>
          <a:spcPts val="2710"/>
        </a:lnSpc>
        <a:spcBef>
          <a:spcPts val="1129"/>
        </a:spcBef>
        <a:buClr>
          <a:srgbClr val="5E8F1B"/>
        </a:buClr>
        <a:buFont typeface="+mj-lt"/>
        <a:buAutoNum type="arabicPeriod"/>
        <a:defRPr sz="2032" kern="1200">
          <a:solidFill>
            <a:schemeClr val="tx1"/>
          </a:solidFill>
          <a:latin typeface="Calibri"/>
          <a:ea typeface="+mn-ea"/>
          <a:cs typeface="Calibri"/>
        </a:defRPr>
      </a:lvl7pPr>
      <a:lvl8pPr marL="1218698" indent="-405038" algn="l" defTabSz="1032310" rtl="0" eaLnBrk="1" latinLnBrk="0" hangingPunct="1">
        <a:lnSpc>
          <a:spcPts val="2710"/>
        </a:lnSpc>
        <a:spcBef>
          <a:spcPts val="1129"/>
        </a:spcBef>
        <a:buClr>
          <a:srgbClr val="5E8F1B"/>
        </a:buClr>
        <a:buFont typeface="+mj-lt"/>
        <a:buAutoNum type="arabicPeriod"/>
        <a:defRPr sz="2032" kern="1200">
          <a:solidFill>
            <a:schemeClr val="tx1"/>
          </a:solidFill>
          <a:latin typeface="Calibri"/>
          <a:ea typeface="+mn-ea"/>
          <a:cs typeface="Calibri"/>
        </a:defRPr>
      </a:lvl8pPr>
      <a:lvl9pPr marL="1625683" indent="-406421" algn="l" defTabSz="1032310" rtl="0" eaLnBrk="1" latinLnBrk="0" hangingPunct="1">
        <a:lnSpc>
          <a:spcPts val="3161"/>
        </a:lnSpc>
        <a:spcBef>
          <a:spcPts val="1129"/>
        </a:spcBef>
        <a:buClr>
          <a:srgbClr val="5E8F1B"/>
        </a:buClr>
        <a:buFont typeface="+mj-lt"/>
        <a:buAutoNum type="arabicPeriod"/>
        <a:defRPr sz="2258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1pPr>
      <a:lvl2pPr marL="516155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1032310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3pPr>
      <a:lvl4pPr marL="1548464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4pPr>
      <a:lvl5pPr marL="2064619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5pPr>
      <a:lvl6pPr marL="2580774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6pPr>
      <a:lvl7pPr marL="3096929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7pPr>
      <a:lvl8pPr marL="3613083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8pPr>
      <a:lvl9pPr marL="4129237" algn="l" defTabSz="1032310" rtl="0" eaLnBrk="1" latinLnBrk="0" hangingPunct="1">
        <a:defRPr sz="2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">
          <p15:clr>
            <a:srgbClr val="F26B43"/>
          </p15:clr>
        </p15:guide>
        <p15:guide id="2" pos="392">
          <p15:clr>
            <a:srgbClr val="F26B43"/>
          </p15:clr>
        </p15:guide>
        <p15:guide id="3" pos="606">
          <p15:clr>
            <a:srgbClr val="F26B43"/>
          </p15:clr>
        </p15:guide>
        <p15:guide id="4" pos="1035">
          <p15:clr>
            <a:srgbClr val="F26B43"/>
          </p15:clr>
        </p15:guide>
        <p15:guide id="5" pos="1248">
          <p15:clr>
            <a:srgbClr val="F26B43"/>
          </p15:clr>
        </p15:guide>
        <p15:guide id="6" pos="4393">
          <p15:clr>
            <a:srgbClr val="F26B43"/>
          </p15:clr>
        </p15:guide>
        <p15:guide id="7" pos="4678">
          <p15:clr>
            <a:srgbClr val="F26B43"/>
          </p15:clr>
        </p15:guide>
        <p15:guide id="8" pos="7823">
          <p15:clr>
            <a:srgbClr val="F26B43"/>
          </p15:clr>
        </p15:guide>
        <p15:guide id="9" pos="8036">
          <p15:clr>
            <a:srgbClr val="F26B43"/>
          </p15:clr>
        </p15:guide>
        <p15:guide id="10" pos="8465">
          <p15:clr>
            <a:srgbClr val="F26B43"/>
          </p15:clr>
        </p15:guide>
        <p15:guide id="11" pos="8679">
          <p15:clr>
            <a:srgbClr val="F26B43"/>
          </p15:clr>
        </p15:guide>
        <p15:guide id="12" orient="horz" pos="225">
          <p15:clr>
            <a:srgbClr val="F26B43"/>
          </p15:clr>
        </p15:guide>
        <p15:guide id="13" orient="horz" pos="467">
          <p15:clr>
            <a:srgbClr val="F26B43"/>
          </p15:clr>
        </p15:guide>
        <p15:guide id="14" orient="horz" pos="648">
          <p15:clr>
            <a:srgbClr val="F26B43"/>
          </p15:clr>
        </p15:guide>
        <p15:guide id="15" orient="horz" pos="829">
          <p15:clr>
            <a:srgbClr val="F26B43"/>
          </p15:clr>
        </p15:guide>
        <p15:guide id="16" orient="horz" pos="1132">
          <p15:clr>
            <a:srgbClr val="F26B43"/>
          </p15:clr>
        </p15:guide>
        <p15:guide id="17" orient="horz" pos="1435">
          <p15:clr>
            <a:srgbClr val="F26B43"/>
          </p15:clr>
        </p15:guide>
        <p15:guide id="18" orient="horz" pos="2885">
          <p15:clr>
            <a:srgbClr val="F26B43"/>
          </p15:clr>
        </p15:guide>
        <p15:guide id="19" orient="horz" pos="3491">
          <p15:clr>
            <a:srgbClr val="F26B43"/>
          </p15:clr>
        </p15:guide>
        <p15:guide id="20" orient="horz" pos="3672">
          <p15:clr>
            <a:srgbClr val="F26B43"/>
          </p15:clr>
        </p15:guide>
        <p15:guide id="21" orient="horz" pos="3853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 4" descr="HG-Folge-unten.jpg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0" y="6119811"/>
            <a:ext cx="12196800" cy="738479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7051" y="1316567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Zweite Ebene</a:t>
            </a:r>
            <a:endParaRPr/>
          </a:p>
          <a:p>
            <a:pPr lvl="6">
              <a:defRPr/>
            </a:pPr>
            <a:r>
              <a:rPr lang="de-DE"/>
              <a:t>Dritte Ebene</a:t>
            </a:r>
            <a:endParaRPr/>
          </a:p>
          <a:p>
            <a:pPr lvl="7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7" name="Rechteck 3"/>
          <p:cNvSpPr/>
          <p:nvPr userDrawn="1"/>
        </p:nvSpPr>
        <p:spPr bwMode="auto"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3200" b="0" i="0">
              <a:cs typeface="Calibri"/>
            </a:endParaRPr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41011" y="259834"/>
            <a:ext cx="844799" cy="60570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78518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BE053A04-6612-9CCB-56C1-9DE41443AAC0}"/>
              </a:ext>
            </a:extLst>
          </p:cNvPr>
          <p:cNvSpPr txBox="1"/>
          <p:nvPr userDrawn="1"/>
        </p:nvSpPr>
        <p:spPr bwMode="auto">
          <a:xfrm>
            <a:off x="3194107" y="6489050"/>
            <a:ext cx="8448937" cy="288032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0" i="0" dirty="0">
                <a:solidFill>
                  <a:schemeClr val="bg1"/>
                </a:solidFill>
                <a:latin typeface="Calibri"/>
                <a:cs typeface="Calibri"/>
              </a:rPr>
              <a:t> Aktuelles aus Modul 3 Quartiere | Tobias Beckhölter | 10.04.2024 | Seite </a:t>
            </a:r>
            <a:fld id="{9D26C6B8-7DF4-4F01-8878-A6272B56DAC3}" type="slidenum">
              <a:rPr lang="de-DE" sz="1200" b="0" i="0" smtClean="0">
                <a:solidFill>
                  <a:schemeClr val="bg1"/>
                </a:solidFill>
                <a:latin typeface="Calibri"/>
                <a:cs typeface="Calibri"/>
              </a:rPr>
              <a:t>‹Nr.›</a:t>
            </a:fld>
            <a:endParaRPr lang="de-DE" sz="1200" b="0" i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1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</p:sldLayoutIdLst>
  <p:hf hdr="0"/>
  <p:txStyles>
    <p:titleStyle>
      <a:lvl1pPr algn="l" defTabSz="1219170">
        <a:lnSpc>
          <a:spcPct val="90000"/>
        </a:lnSpc>
        <a:spcBef>
          <a:spcPts val="0"/>
        </a:spcBef>
        <a:buNone/>
        <a:defRPr sz="3000" b="0" i="0" spc="-133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tx2"/>
        </a:buClr>
        <a:buSzPct val="85000"/>
        <a:buFont typeface="Arial"/>
        <a:buNone/>
        <a:defRPr sz="1800" b="0" i="0">
          <a:solidFill>
            <a:schemeClr val="tx1"/>
          </a:solidFill>
          <a:latin typeface="Calibri"/>
          <a:ea typeface="+mn-ea"/>
          <a:cs typeface="Calibri"/>
        </a:defRPr>
      </a:lvl1pPr>
      <a:lvl2pPr marL="243411" indent="-243411" algn="l" defTabSz="1219170">
        <a:lnSpc>
          <a:spcPts val="3200"/>
        </a:lnSpc>
        <a:spcBef>
          <a:spcPts val="1333"/>
        </a:spcBef>
        <a:spcAft>
          <a:spcPts val="0"/>
        </a:spcAft>
        <a:buClr>
          <a:srgbClr val="5E8F1B"/>
        </a:buClr>
        <a:buSzPct val="100000"/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2pPr>
      <a:lvl3pPr marL="480472" indent="-243411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accent1"/>
        </a:buClr>
        <a:buSzPct val="100000"/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3pPr>
      <a:lvl4pPr marL="721766" indent="-241294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4pPr>
      <a:lvl5pPr marL="954593" indent="-232828" algn="l" defTabSz="1219170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SzPct val="100000"/>
        <a:buFont typeface="Wingdings"/>
        <a:buChar char="§"/>
        <a:defRPr sz="1800" b="0" i="0">
          <a:solidFill>
            <a:schemeClr val="tx1"/>
          </a:solidFill>
          <a:latin typeface="Calibri"/>
          <a:ea typeface="+mn-ea"/>
          <a:cs typeface="Calibri"/>
        </a:defRPr>
      </a:lvl5pPr>
      <a:lvl6pPr marL="478355" indent="-478355" algn="l" defTabSz="1219170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1800" b="0" i="0">
          <a:solidFill>
            <a:schemeClr val="tx1"/>
          </a:solidFill>
          <a:latin typeface="Calibri"/>
          <a:ea typeface="+mn-ea"/>
          <a:cs typeface="Calibri"/>
        </a:defRPr>
      </a:lvl6pPr>
      <a:lvl7pPr marL="958827" indent="-478355" algn="l" defTabSz="1219170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1800" b="0" i="0">
          <a:solidFill>
            <a:schemeClr val="tx1"/>
          </a:solidFill>
          <a:latin typeface="Calibri"/>
          <a:ea typeface="+mn-ea"/>
          <a:cs typeface="Calibri"/>
        </a:defRPr>
      </a:lvl7pPr>
      <a:lvl8pPr marL="1439297" indent="-478355" algn="l" defTabSz="1219170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1800" b="0" i="0">
          <a:solidFill>
            <a:schemeClr val="tx1"/>
          </a:solidFill>
          <a:latin typeface="Calibri"/>
          <a:ea typeface="+mn-ea"/>
          <a:cs typeface="Calibri"/>
        </a:defRPr>
      </a:lvl8pPr>
      <a:lvl9pPr marL="1919952" indent="-479988" algn="l" defTabSz="1219170">
        <a:lnSpc>
          <a:spcPts val="3733"/>
        </a:lnSpc>
        <a:spcBef>
          <a:spcPts val="1333"/>
        </a:spcBef>
        <a:buClr>
          <a:srgbClr val="5E8F1B"/>
        </a:buClr>
        <a:buFont typeface="+mj-lt"/>
        <a:buAutoNum type="arabicPeriod"/>
        <a:defRPr sz="265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157479" y="315895"/>
            <a:ext cx="682260" cy="585787"/>
            <a:chOff x="188913" y="190500"/>
            <a:chExt cx="719137" cy="720725"/>
          </a:xfrm>
        </p:grpSpPr>
        <p:sp>
          <p:nvSpPr>
            <p:cNvPr id="10" name="AutoShape 148"/>
            <p:cNvSpPr>
              <a:spLocks noChangeArrowheads="1"/>
            </p:cNvSpPr>
            <p:nvPr/>
          </p:nvSpPr>
          <p:spPr bwMode="auto">
            <a:xfrm>
              <a:off x="188913" y="190500"/>
              <a:ext cx="719137" cy="720725"/>
            </a:xfrm>
            <a:prstGeom prst="upArrow">
              <a:avLst>
                <a:gd name="adj1" fmla="val 100000"/>
                <a:gd name="adj2" fmla="val 43861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utoShape 149"/>
            <p:cNvSpPr>
              <a:spLocks noChangeArrowheads="1"/>
            </p:cNvSpPr>
            <p:nvPr/>
          </p:nvSpPr>
          <p:spPr bwMode="auto">
            <a:xfrm>
              <a:off x="258763" y="285750"/>
              <a:ext cx="577850" cy="557213"/>
            </a:xfrm>
            <a:prstGeom prst="upArrow">
              <a:avLst>
                <a:gd name="adj1" fmla="val 100000"/>
                <a:gd name="adj2" fmla="val 45194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53"/>
            <p:cNvSpPr>
              <a:spLocks noChangeArrowheads="1"/>
            </p:cNvSpPr>
            <p:nvPr/>
          </p:nvSpPr>
          <p:spPr bwMode="auto">
            <a:xfrm>
              <a:off x="376238" y="690563"/>
              <a:ext cx="107950" cy="152400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rIns="90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55"/>
            <p:cNvSpPr>
              <a:spLocks noChangeArrowheads="1"/>
            </p:cNvSpPr>
            <p:nvPr/>
          </p:nvSpPr>
          <p:spPr bwMode="auto">
            <a:xfrm>
              <a:off x="457200" y="731838"/>
              <a:ext cx="138113" cy="73025"/>
            </a:xfrm>
            <a:prstGeom prst="rightArrow">
              <a:avLst>
                <a:gd name="adj1" fmla="val 45000"/>
                <a:gd name="adj2" fmla="val 71738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rIns="90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981" y="412771"/>
            <a:ext cx="717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873F2D-1401-4A23-A41B-87100831EC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tangle 1078"/>
          <p:cNvSpPr>
            <a:spLocks noChangeArrowheads="1"/>
          </p:cNvSpPr>
          <p:nvPr userDrawn="1"/>
        </p:nvSpPr>
        <p:spPr bwMode="auto">
          <a:xfrm>
            <a:off x="0" y="953276"/>
            <a:ext cx="12192000" cy="72000"/>
          </a:xfrm>
          <a:prstGeom prst="rect">
            <a:avLst/>
          </a:prstGeom>
          <a:solidFill>
            <a:srgbClr val="B3245D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de-DE" sz="180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57479" y="5852860"/>
            <a:ext cx="863602" cy="870518"/>
            <a:chOff x="240608" y="4442918"/>
            <a:chExt cx="863602" cy="870518"/>
          </a:xfrm>
        </p:grpSpPr>
        <p:sp>
          <p:nvSpPr>
            <p:cNvPr id="15" name="Rectangle 1072"/>
            <p:cNvSpPr>
              <a:spLocks noChangeArrowheads="1"/>
            </p:cNvSpPr>
            <p:nvPr/>
          </p:nvSpPr>
          <p:spPr bwMode="auto">
            <a:xfrm>
              <a:off x="240608" y="4658641"/>
              <a:ext cx="863601" cy="65479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2395E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sz="1800"/>
            </a:p>
          </p:txBody>
        </p:sp>
        <p:sp>
          <p:nvSpPr>
            <p:cNvPr id="16" name="Line 1073"/>
            <p:cNvSpPr>
              <a:spLocks noChangeShapeType="1"/>
            </p:cNvSpPr>
            <p:nvPr/>
          </p:nvSpPr>
          <p:spPr bwMode="auto">
            <a:xfrm>
              <a:off x="240609" y="4931466"/>
              <a:ext cx="863601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 sz="1800"/>
            </a:p>
          </p:txBody>
        </p:sp>
        <p:sp>
          <p:nvSpPr>
            <p:cNvPr id="17" name="Rectangle 1074"/>
            <p:cNvSpPr>
              <a:spLocks noChangeArrowheads="1"/>
            </p:cNvSpPr>
            <p:nvPr/>
          </p:nvSpPr>
          <p:spPr bwMode="auto">
            <a:xfrm>
              <a:off x="666347" y="4934037"/>
              <a:ext cx="435425" cy="37939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99CC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 sz="1800"/>
            </a:p>
          </p:txBody>
        </p:sp>
        <p:sp>
          <p:nvSpPr>
            <p:cNvPr id="18" name="Text Box 1075"/>
            <p:cNvSpPr txBox="1">
              <a:spLocks noChangeArrowheads="1"/>
            </p:cNvSpPr>
            <p:nvPr/>
          </p:nvSpPr>
          <p:spPr bwMode="auto">
            <a:xfrm>
              <a:off x="327999" y="5034654"/>
              <a:ext cx="3365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9CC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100" b="1" dirty="0">
                  <a:solidFill>
                    <a:srgbClr val="D2D2D2"/>
                  </a:solidFill>
                </a:rPr>
                <a:t>FG</a:t>
              </a:r>
            </a:p>
          </p:txBody>
        </p:sp>
        <p:sp>
          <p:nvSpPr>
            <p:cNvPr id="19" name="Text Box 1076"/>
            <p:cNvSpPr txBox="1">
              <a:spLocks noChangeArrowheads="1"/>
            </p:cNvSpPr>
            <p:nvPr/>
          </p:nvSpPr>
          <p:spPr bwMode="auto">
            <a:xfrm>
              <a:off x="596209" y="5034654"/>
              <a:ext cx="42756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99CC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1100" b="1" dirty="0">
                  <a:solidFill>
                    <a:srgbClr val="969696"/>
                  </a:solidFill>
                </a:rPr>
                <a:t>TGA</a:t>
              </a:r>
            </a:p>
          </p:txBody>
        </p:sp>
        <p:sp>
          <p:nvSpPr>
            <p:cNvPr id="20" name="Line 1077"/>
            <p:cNvSpPr>
              <a:spLocks noChangeShapeType="1"/>
            </p:cNvSpPr>
            <p:nvPr/>
          </p:nvSpPr>
          <p:spPr bwMode="auto">
            <a:xfrm rot="16200000">
              <a:off x="345011" y="4986038"/>
              <a:ext cx="654795" cy="0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de-DE" sz="1800"/>
            </a:p>
          </p:txBody>
        </p:sp>
        <p:pic>
          <p:nvPicPr>
            <p:cNvPr id="21" name="Picture 1070" descr="Logo Uni Kassel 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08" y="4442918"/>
              <a:ext cx="863601" cy="21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49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766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766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46389" y="6356351"/>
            <a:ext cx="685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06CE68-6D03-4F6E-842F-D4F026567FA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74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0238" indent="-255588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5336" y="374698"/>
            <a:ext cx="9269309" cy="251807"/>
          </a:xfrm>
          <a:prstGeom prst="rect">
            <a:avLst/>
          </a:prstGeom>
          <a:noFill/>
        </p:spPr>
        <p:txBody>
          <a:bodyPr/>
          <a:lstStyle>
            <a:lvl1pPr algn="r">
              <a:defRPr sz="800" baseline="0">
                <a:latin typeface="Arial" panose="020B0604020202020204" pitchFamily="34" charset="0"/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91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53">
          <p15:clr>
            <a:srgbClr val="F26B43"/>
          </p15:clr>
        </p15:guide>
        <p15:guide id="3" pos="7348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3680">
          <p15:clr>
            <a:srgbClr val="F26B43"/>
          </p15:clr>
        </p15:guide>
        <p15:guide id="6" pos="1723">
          <p15:clr>
            <a:srgbClr val="F26B43"/>
          </p15:clr>
        </p15:guide>
        <p15:guide id="7" pos="1875">
          <p15:clr>
            <a:srgbClr val="F26B43"/>
          </p15:clr>
        </p15:guide>
        <p15:guide id="8" pos="3115">
          <p15:clr>
            <a:srgbClr val="F26B43"/>
          </p15:clr>
        </p15:guide>
        <p15:guide id="9" pos="3265">
          <p15:clr>
            <a:srgbClr val="F26B43"/>
          </p15:clr>
        </p15:guide>
        <p15:guide id="10" pos="4505">
          <p15:clr>
            <a:srgbClr val="F26B43"/>
          </p15:clr>
        </p15:guide>
        <p15:guide id="11" pos="4656">
          <p15:clr>
            <a:srgbClr val="F26B43"/>
          </p15:clr>
        </p15:guide>
        <p15:guide id="12" pos="5927">
          <p15:clr>
            <a:srgbClr val="F26B43"/>
          </p15:clr>
        </p15:guide>
        <p15:guide id="13" pos="6077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9B758B-4E20-590E-5D49-9E234AFC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F71979-6BD4-2611-9C5D-F64451FD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C549B-AEF6-9C0E-462E-DF9A85777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1993E-751C-3680-5AA2-753B8C3A1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9566BF-C275-33C5-FD59-068CA2887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BF69-29D0-C442-9420-2963A0A10F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3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-Folge-unten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19811"/>
            <a:ext cx="12196800" cy="7384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316567"/>
            <a:ext cx="11137900" cy="45127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Zweite Ebene</a:t>
            </a:r>
          </a:p>
          <a:p>
            <a:pPr lvl="6"/>
            <a:r>
              <a:rPr lang="de-DE" dirty="0"/>
              <a:t>Dritte Ebene</a:t>
            </a:r>
          </a:p>
          <a:p>
            <a:pPr lvl="7"/>
            <a:r>
              <a:rPr lang="de-DE" dirty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12192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11" y="259834"/>
            <a:ext cx="844800" cy="6057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518" y="357718"/>
            <a:ext cx="9986433" cy="3831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16" r:id="rId1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0" i="0" kern="1200" spc="-133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1pPr>
      <a:lvl2pPr marL="243411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rgbClr val="5E8F1B"/>
        </a:buClr>
        <a:buSzPct val="100000"/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2pPr>
      <a:lvl3pPr marL="480472" indent="-243411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accent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3pPr>
      <a:lvl4pPr marL="721766" indent="-241294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4pPr>
      <a:lvl5pPr marL="954593" indent="-232828" algn="l" defTabSz="1219170" rtl="0" eaLnBrk="1" latinLnBrk="0" hangingPunct="1">
        <a:lnSpc>
          <a:spcPts val="3200"/>
        </a:lnSpc>
        <a:spcBef>
          <a:spcPts val="1333"/>
        </a:spcBef>
        <a:spcAft>
          <a:spcPts val="0"/>
        </a:spcAft>
        <a:buClr>
          <a:schemeClr val="tx1"/>
        </a:buClr>
        <a:buSzPct val="100000"/>
        <a:buFont typeface="Wingdings" charset="2"/>
        <a:buChar char="§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5pPr>
      <a:lvl6pPr marL="478355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 baseline="0">
          <a:solidFill>
            <a:schemeClr val="tx1"/>
          </a:solidFill>
          <a:latin typeface="Calibri"/>
          <a:ea typeface="+mn-ea"/>
          <a:cs typeface="Calibri"/>
        </a:defRPr>
      </a:lvl6pPr>
      <a:lvl7pPr marL="95882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7pPr>
      <a:lvl8pPr marL="1439297" indent="-478355" algn="l" defTabSz="1219170" rtl="0" eaLnBrk="1" latinLnBrk="0" hangingPunct="1">
        <a:lnSpc>
          <a:spcPts val="3200"/>
        </a:lnSpc>
        <a:spcBef>
          <a:spcPts val="1333"/>
        </a:spcBef>
        <a:buClr>
          <a:srgbClr val="5E8F1B"/>
        </a:buClr>
        <a:buFont typeface="+mj-lt"/>
        <a:buAutoNum type="arabicPeriod"/>
        <a:defRPr sz="2400" kern="1200">
          <a:solidFill>
            <a:schemeClr val="tx1"/>
          </a:solidFill>
          <a:latin typeface="Calibri"/>
          <a:ea typeface="+mn-ea"/>
          <a:cs typeface="Calibri"/>
        </a:defRPr>
      </a:lvl8pPr>
      <a:lvl9pPr marL="1919952" indent="-479988" algn="l" defTabSz="1219170" rtl="0" eaLnBrk="1" latinLnBrk="0" hangingPunct="1">
        <a:lnSpc>
          <a:spcPts val="3733"/>
        </a:lnSpc>
        <a:spcBef>
          <a:spcPts val="1333"/>
        </a:spcBef>
        <a:buClr>
          <a:srgbClr val="5E8F1B"/>
        </a:buClr>
        <a:buFont typeface="+mj-lt"/>
        <a:buAutoNum type="arabicPeriod"/>
        <a:defRPr sz="2667" kern="1200">
          <a:solidFill>
            <a:schemeClr val="tx1"/>
          </a:solidFill>
          <a:latin typeface="Calibri"/>
          <a:ea typeface="+mn-ea"/>
          <a:cs typeface="Calibri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" userDrawn="1">
          <p15:clr>
            <a:srgbClr val="F26B43"/>
          </p15:clr>
        </p15:guide>
        <p15:guide id="2" pos="332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876" userDrawn="1">
          <p15:clr>
            <a:srgbClr val="F26B43"/>
          </p15:clr>
        </p15:guide>
        <p15:guide id="5" pos="1057" userDrawn="1">
          <p15:clr>
            <a:srgbClr val="F26B43"/>
          </p15:clr>
        </p15:guide>
        <p15:guide id="6" pos="3719" userDrawn="1">
          <p15:clr>
            <a:srgbClr val="F26B43"/>
          </p15:clr>
        </p15:guide>
        <p15:guide id="7" pos="3961" userDrawn="1">
          <p15:clr>
            <a:srgbClr val="F26B43"/>
          </p15:clr>
        </p15:guide>
        <p15:guide id="8" pos="6623" userDrawn="1">
          <p15:clr>
            <a:srgbClr val="F26B43"/>
          </p15:clr>
        </p15:guide>
        <p15:guide id="9" pos="6804" userDrawn="1">
          <p15:clr>
            <a:srgbClr val="F26B43"/>
          </p15:clr>
        </p15:guide>
        <p15:guide id="10" pos="7167" userDrawn="1">
          <p15:clr>
            <a:srgbClr val="F26B43"/>
          </p15:clr>
        </p15:guide>
        <p15:guide id="11" pos="7348" userDrawn="1">
          <p15:clr>
            <a:srgbClr val="F26B43"/>
          </p15:clr>
        </p15:guide>
        <p15:guide id="12" orient="horz" pos="225" userDrawn="1">
          <p15:clr>
            <a:srgbClr val="F26B43"/>
          </p15:clr>
        </p15:guide>
        <p15:guide id="13" orient="horz" pos="467" userDrawn="1">
          <p15:clr>
            <a:srgbClr val="F26B43"/>
          </p15:clr>
        </p15:guide>
        <p15:guide id="14" orient="horz" pos="648" userDrawn="1">
          <p15:clr>
            <a:srgbClr val="F26B43"/>
          </p15:clr>
        </p15:guide>
        <p15:guide id="15" orient="horz" pos="829" userDrawn="1">
          <p15:clr>
            <a:srgbClr val="F26B43"/>
          </p15:clr>
        </p15:guide>
        <p15:guide id="16" orient="horz" pos="1132" userDrawn="1">
          <p15:clr>
            <a:srgbClr val="F26B43"/>
          </p15:clr>
        </p15:guide>
        <p15:guide id="17" orient="horz" pos="1435" userDrawn="1">
          <p15:clr>
            <a:srgbClr val="F26B43"/>
          </p15:clr>
        </p15:guide>
        <p15:guide id="18" orient="horz" pos="2885" userDrawn="1">
          <p15:clr>
            <a:srgbClr val="F26B43"/>
          </p15:clr>
        </p15:guide>
        <p15:guide id="19" orient="horz" pos="3491" userDrawn="1">
          <p15:clr>
            <a:srgbClr val="F26B43"/>
          </p15:clr>
        </p15:guide>
        <p15:guide id="20" orient="horz" pos="3672" userDrawn="1">
          <p15:clr>
            <a:srgbClr val="F26B43"/>
          </p15:clr>
        </p15:guide>
        <p15:guide id="21" orient="horz" pos="38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59B624-E9F5-45EE-859B-4B61E9853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432" y="65129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8" name="Rectangle 89">
            <a:extLst>
              <a:ext uri="{FF2B5EF4-FFF2-40B4-BE49-F238E27FC236}">
                <a16:creationId xmlns:a16="http://schemas.microsoft.com/office/drawing/2014/main" id="{D83CB0F3-7696-4670-ACF9-3DDE48055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4432" y="764704"/>
            <a:ext cx="11520000" cy="571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800"/>
          </a:p>
        </p:txBody>
      </p:sp>
      <p:sp>
        <p:nvSpPr>
          <p:cNvPr id="9" name="Rectangle 257">
            <a:extLst>
              <a:ext uri="{FF2B5EF4-FFF2-40B4-BE49-F238E27FC236}">
                <a16:creationId xmlns:a16="http://schemas.microsoft.com/office/drawing/2014/main" id="{FF4291F7-5678-4FF7-A77C-147210461A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5359" y="6499944"/>
            <a:ext cx="11520000" cy="25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500"/>
          </a:p>
        </p:txBody>
      </p:sp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A7E1325A-EF09-4E09-959D-43D0FF11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19986"/>
            <a:ext cx="9302163" cy="50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62B6589B-80C1-424E-B1C2-85D182E5B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6600" y="6506762"/>
            <a:ext cx="855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F29CAAE-37C5-4DE8-9299-B02E780A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443" y="6519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046AAB41-6745-411C-A1F7-F6E9746F9F7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4DB612-1219-5B98-B117-028C61375F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4645" y="219986"/>
            <a:ext cx="3291362" cy="4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6A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8BF779-83A3-89DA-ECE7-B0290544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506C17-10FD-E298-2FF8-BA069F706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1984DF-1419-0681-FB91-28EC04115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8CC5DD-83F6-97F3-DD1D-8A2A75604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0D62C4-F395-904F-8D29-0CD9AC18D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6919-F891-4CD2-BEEB-DFF2CB6529C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2" descr="HG-Start.jpg">
            <a:extLst>
              <a:ext uri="{FF2B5EF4-FFF2-40B4-BE49-F238E27FC236}">
                <a16:creationId xmlns:a16="http://schemas.microsoft.com/office/drawing/2014/main" id="{013A7D63-A6A1-2417-F18C-A8414152D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/>
          <a:stretch/>
        </p:blipFill>
        <p:spPr>
          <a:xfrm>
            <a:off x="0" y="6492874"/>
            <a:ext cx="12192000" cy="3651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57CB2F-6725-9E6A-AAC9-DB54B6CC949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" y="122959"/>
            <a:ext cx="2284800" cy="11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258837" y="637363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9013446" y="6375600"/>
            <a:ext cx="0" cy="38338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00" y="6372000"/>
            <a:ext cx="1011600" cy="407267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00" y="6379200"/>
            <a:ext cx="1429200" cy="392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00" y="6350400"/>
            <a:ext cx="2225067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6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6000" algn="l"/>
        </a:tabLst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59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2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00" indent="-2159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8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16000" algn="l" defTabSz="216000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40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>
          <p15:clr>
            <a:srgbClr val="F26B43"/>
          </p15:clr>
        </p15:guide>
        <p15:guide id="2" orient="horz" pos="2863">
          <p15:clr>
            <a:srgbClr val="F26B43"/>
          </p15:clr>
        </p15:guide>
        <p15:guide id="3" pos="241">
          <p15:clr>
            <a:srgbClr val="F26B43"/>
          </p15:clr>
        </p15:guide>
        <p15:guide id="4" pos="7439">
          <p15:clr>
            <a:srgbClr val="F26B43"/>
          </p15:clr>
        </p15:guide>
        <p15:guide id="5" pos="2600">
          <p15:clr>
            <a:srgbClr val="F26B43"/>
          </p15:clr>
        </p15:guide>
        <p15:guide id="6" pos="2752">
          <p15:clr>
            <a:srgbClr val="F26B43"/>
          </p15:clr>
        </p15:guide>
        <p15:guide id="7" pos="4928">
          <p15:clr>
            <a:srgbClr val="F26B43"/>
          </p15:clr>
        </p15:guide>
        <p15:guide id="8" pos="50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341441"/>
            <a:ext cx="12192000" cy="438316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32659"/>
            <a:ext cx="12192000" cy="863536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1341439"/>
            <a:ext cx="12192000" cy="4383162"/>
          </a:xfrm>
          <a:prstGeom prst="rect">
            <a:avLst/>
          </a:prstGeom>
          <a:noFill/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 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2" y="6471352"/>
            <a:ext cx="8208236" cy="26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13131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900" baseline="0" dirty="0">
                <a:solidFill>
                  <a:schemeClr val="tx1"/>
                </a:solidFill>
              </a:rPr>
              <a:t>Dr.-Ing. Andrea Staar | 14. Projektetreffen ENERGIEWENDEBAUEN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257227" y="5724601"/>
            <a:ext cx="3563805" cy="972000"/>
            <a:chOff x="4692919" y="5724601"/>
            <a:chExt cx="2672854" cy="972000"/>
          </a:xfrm>
        </p:grpSpPr>
        <p:pic>
          <p:nvPicPr>
            <p:cNvPr id="11" name="Picture 4" descr="C:\Users\tansch\Desktop\Freilichtmuseum\S01_Figurenleiste_breit.jpg">
              <a:extLst>
                <a:ext uri="{FF2B5EF4-FFF2-40B4-BE49-F238E27FC236}">
                  <a16:creationId xmlns:a16="http://schemas.microsoft.com/office/drawing/2014/main" id="{D9CC79B6-3CD5-4D31-A05F-0F8604A7F4B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81500"/>
            <a:stretch>
              <a:fillRect/>
            </a:stretch>
          </p:blipFill>
          <p:spPr bwMode="auto">
            <a:xfrm>
              <a:off x="6084168" y="5724601"/>
              <a:ext cx="1281605" cy="972000"/>
            </a:xfrm>
            <a:prstGeom prst="rect">
              <a:avLst/>
            </a:prstGeom>
            <a:noFill/>
          </p:spPr>
        </p:pic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919" y="5949850"/>
              <a:ext cx="972908" cy="704357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89892BFE-01D6-4546-BA2E-3438E252BDE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33" y="6049395"/>
            <a:ext cx="2118535" cy="5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defTabSz="914296" rtl="0" eaLnBrk="1" latinLnBrk="0" hangingPunct="1">
        <a:spcBef>
          <a:spcPct val="0"/>
        </a:spcBef>
        <a:buNone/>
        <a:defRPr sz="2800" b="1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96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296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360000" rtl="0" eaLnBrk="1" latinLnBrk="0" hangingPunct="1">
        <a:spcBef>
          <a:spcPts val="0"/>
        </a:spcBef>
        <a:spcAft>
          <a:spcPts val="300"/>
        </a:spcAft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3600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296" rtl="0" eaLnBrk="1" latinLnBrk="0" hangingPunct="1">
        <a:spcBef>
          <a:spcPts val="0"/>
        </a:spcBef>
        <a:spcAft>
          <a:spcPts val="300"/>
        </a:spcAft>
        <a:buFontTx/>
        <a:buNone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3600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296" rtl="0" eaLnBrk="1" latinLnBrk="0" hangingPunct="1">
        <a:spcBef>
          <a:spcPts val="0"/>
        </a:spcBef>
        <a:spcAft>
          <a:spcPts val="300"/>
        </a:spcAft>
        <a:buFontTx/>
        <a:buNone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8611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gieanweisungen"/>
          <p:cNvGrpSpPr/>
          <p:nvPr/>
        </p:nvGrpSpPr>
        <p:grpSpPr>
          <a:xfrm>
            <a:off x="-2253886" y="-468000"/>
            <a:ext cx="17181886" cy="7668001"/>
            <a:chOff x="-1690413" y="-468001"/>
            <a:chExt cx="12886413" cy="7668001"/>
          </a:xfrm>
        </p:grpSpPr>
        <p:sp>
          <p:nvSpPr>
            <p:cNvPr id="11" name="Hilfslinien"/>
            <p:cNvSpPr txBox="1"/>
            <p:nvPr userDrawn="1"/>
          </p:nvSpPr>
          <p:spPr>
            <a:xfrm rot="10800000" flipH="1" flipV="1">
              <a:off x="4571999" y="-468000"/>
              <a:ext cx="42648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Text // Listenebene erhöhen"/>
            <p:cNvSpPr txBox="1"/>
            <p:nvPr userDrawn="1"/>
          </p:nvSpPr>
          <p:spPr>
            <a:xfrm>
              <a:off x="-1516796" y="2871934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6" name="Text // Listenebene verringern"/>
            <p:cNvSpPr txBox="1"/>
            <p:nvPr userDrawn="1"/>
          </p:nvSpPr>
          <p:spPr>
            <a:xfrm>
              <a:off x="-1516796" y="3267934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7" name="Listenebenen"/>
            <p:cNvSpPr txBox="1"/>
            <p:nvPr userDrawn="1"/>
          </p:nvSpPr>
          <p:spPr>
            <a:xfrm rot="10800000" flipH="1" flipV="1">
              <a:off x="-1690413" y="2124000"/>
              <a:ext cx="1584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8" name="Bild // Listenebene verringern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544788" y="3267934"/>
              <a:ext cx="385763" cy="238125"/>
            </a:xfrm>
            <a:prstGeom prst="rect">
              <a:avLst/>
            </a:prstGeom>
          </p:spPr>
        </p:pic>
        <p:pic>
          <p:nvPicPr>
            <p:cNvPr id="19" name="Bild // Listenebene erhöhen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544788" y="2871934"/>
              <a:ext cx="385763" cy="238125"/>
            </a:xfrm>
            <a:prstGeom prst="rect">
              <a:avLst/>
            </a:prstGeom>
          </p:spPr>
        </p:pic>
        <p:sp>
          <p:nvSpPr>
            <p:cNvPr id="20" name="Fußzeile"/>
            <p:cNvSpPr txBox="1"/>
            <p:nvPr userDrawn="1"/>
          </p:nvSpPr>
          <p:spPr>
            <a:xfrm rot="10800000" flipH="1" flipV="1">
              <a:off x="304799" y="6984000"/>
              <a:ext cx="5531475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21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cxnSp>
        <p:nvCxnSpPr>
          <p:cNvPr id="12" name="Footerlinie"/>
          <p:cNvCxnSpPr/>
          <p:nvPr/>
        </p:nvCxnSpPr>
        <p:spPr>
          <a:xfrm>
            <a:off x="406399" y="6449759"/>
            <a:ext cx="113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Headerlinie"/>
          <p:cNvCxnSpPr/>
          <p:nvPr/>
        </p:nvCxnSpPr>
        <p:spPr>
          <a:xfrm>
            <a:off x="406400" y="1800000"/>
            <a:ext cx="113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6405" y="898525"/>
            <a:ext cx="11377084" cy="8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6402" y="2033591"/>
            <a:ext cx="11377084" cy="4210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6401" y="274365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spc="40" baseline="0">
                <a:solidFill>
                  <a:schemeClr val="tx1"/>
                </a:solidFill>
                <a:latin typeface="+mj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3778" y="6515213"/>
            <a:ext cx="1899711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2pPr>
            <a:lvl3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3pPr>
            <a:lvl4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4pPr>
            <a:lvl5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5pPr>
            <a:lvl6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6pPr>
            <a:lvl7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7pPr>
            <a:lvl8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8pPr>
            <a:lvl9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9pPr>
          </a:lstStyle>
          <a:p>
            <a:r>
              <a:rPr lang="de-DE" dirty="0"/>
              <a:t>Seite  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Logo HHN">
            <a:extLst>
              <a:ext uri="{FF2B5EF4-FFF2-40B4-BE49-F238E27FC236}">
                <a16:creationId xmlns:a16="http://schemas.microsoft.com/office/drawing/2014/main" id="{A53D8DCE-F532-4BEA-B78C-F0F7C4652F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hf hdr="0"/>
  <p:txStyles>
    <p:titleStyle>
      <a:lvl1pPr marL="0" indent="0" algn="l" defTabSz="914407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3000" b="1" kern="1200" cap="all" spc="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7" rtl="0" eaLnBrk="1" latinLnBrk="0" hangingPunct="1">
        <a:lnSpc>
          <a:spcPct val="105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220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8003" indent="-288003" algn="l" defTabSz="914407" rtl="0" eaLnBrk="1" latinLnBrk="0" hangingPunct="1">
        <a:lnSpc>
          <a:spcPct val="105000"/>
        </a:lnSpc>
        <a:spcBef>
          <a:spcPts val="599"/>
        </a:spcBef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2201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8003" indent="0" algn="l" defTabSz="914407" rtl="0" eaLnBrk="1" latinLnBrk="0" hangingPunct="1">
        <a:lnSpc>
          <a:spcPct val="108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504004" indent="-216001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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+mj-lt"/>
        <a:buAutoNum type="arabicPeriod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3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1281">
          <p15:clr>
            <a:srgbClr val="F26B43"/>
          </p15:clr>
        </p15:guide>
        <p15:guide id="4" orient="horz" pos="566">
          <p15:clr>
            <a:srgbClr val="F26B43"/>
          </p15:clr>
        </p15:guide>
        <p15:guide id="5" orient="horz" pos="1110">
          <p15:clr>
            <a:srgbClr val="F26B43"/>
          </p15:clr>
        </p15:guide>
        <p15:guide id="6" orient="horz" pos="3932">
          <p15:clr>
            <a:srgbClr val="F26B43"/>
          </p15:clr>
        </p15:guide>
        <p15:guide id="7" orient="horz" pos="1321">
          <p15:clr>
            <a:srgbClr val="547EBF"/>
          </p15:clr>
        </p15:guide>
        <p15:guide id="8" orient="horz" pos="611">
          <p15:clr>
            <a:srgbClr val="547EBF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683B0D-4532-415B-B2BB-A2916631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0624"/>
            <a:ext cx="5364164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336138-92BE-4DA1-9396-F3D064B1E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30625"/>
            <a:ext cx="5724524" cy="5185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03296-383E-4903-8C7C-5095FCB2E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3400" y="6344444"/>
            <a:ext cx="3932238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56B4A-0DB5-4139-963F-46347C05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3400" y="6124282"/>
            <a:ext cx="3932238" cy="227249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9827BB-ADB3-4583-B44A-818CC577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9307" y="6344444"/>
            <a:ext cx="1281217" cy="216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3361CF-9A47-4C8C-A01E-566DC0626A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0E150F-2DBF-4AFB-AEF1-215069AB2A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124282"/>
            <a:ext cx="997744" cy="3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ts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97000"/>
        </a:lnSpc>
        <a:spcBef>
          <a:spcPts val="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2936">
          <p15:clr>
            <a:srgbClr val="F26B43"/>
          </p15:clr>
        </p15:guide>
        <p15:guide id="4" pos="2036">
          <p15:clr>
            <a:srgbClr val="F26B43"/>
          </p15:clr>
        </p15:guide>
        <p15:guide id="5" pos="1136">
          <p15:clr>
            <a:srgbClr val="F26B43"/>
          </p15:clr>
        </p15:guide>
        <p15:guide id="6" pos="234">
          <p15:clr>
            <a:srgbClr val="F26B43"/>
          </p15:clr>
        </p15:guide>
        <p15:guide id="7" pos="4744">
          <p15:clr>
            <a:srgbClr val="F26B43"/>
          </p15:clr>
        </p15:guide>
        <p15:guide id="8" pos="5644">
          <p15:clr>
            <a:srgbClr val="F26B43"/>
          </p15:clr>
        </p15:guide>
        <p15:guide id="9" pos="6544">
          <p15:clr>
            <a:srgbClr val="F26B43"/>
          </p15:clr>
        </p15:guide>
        <p15:guide id="10" pos="7446">
          <p15:clr>
            <a:srgbClr val="F26B43"/>
          </p15:clr>
        </p15:guide>
        <p15:guide id="11" orient="horz" pos="4088">
          <p15:clr>
            <a:srgbClr val="F26B43"/>
          </p15:clr>
        </p15:guide>
        <p15:guide id="12" orient="horz" pos="3858">
          <p15:clr>
            <a:srgbClr val="F26B43"/>
          </p15:clr>
        </p15:guide>
        <p15:guide id="13" orient="horz" pos="3475">
          <p15:clr>
            <a:srgbClr val="F26B43"/>
          </p15:clr>
        </p15:guide>
        <p15:guide id="14" pos="3613">
          <p15:clr>
            <a:srgbClr val="F26B43"/>
          </p15:clr>
        </p15:guide>
        <p15:guide id="15" pos="4067">
          <p15:clr>
            <a:srgbClr val="F26B43"/>
          </p15:clr>
        </p15:guide>
        <p15:guide id="16" orient="horz" pos="120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2375" y="179950"/>
            <a:ext cx="9532650" cy="83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375" y="1080000"/>
            <a:ext cx="9684000" cy="36000"/>
          </a:xfrm>
          <a:prstGeom prst="rect">
            <a:avLst/>
          </a:prstGeom>
          <a:gradFill rotWithShape="0">
            <a:gsLst>
              <a:gs pos="0">
                <a:srgbClr val="FFB93F"/>
              </a:gs>
              <a:gs pos="100000">
                <a:srgbClr val="89B0C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0" tIns="45641" rIns="91280" bIns="45641" anchor="ctr"/>
          <a:lstStyle/>
          <a:p>
            <a:endParaRPr lang="de-DE" sz="18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 flipH="1">
            <a:off x="9936000" y="6318000"/>
            <a:ext cx="720000" cy="36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AE60A-B69C-4790-82F7-3882EDF2318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39808" y="1080000"/>
            <a:ext cx="1260000" cy="36000"/>
          </a:xfrm>
          <a:prstGeom prst="rect">
            <a:avLst/>
          </a:prstGeom>
          <a:gradFill rotWithShape="0">
            <a:gsLst>
              <a:gs pos="0">
                <a:srgbClr val="89B0CE"/>
              </a:gs>
              <a:gs pos="100000">
                <a:srgbClr val="0078A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 dirty="0">
              <a:latin typeface="Arial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92375" y="6318000"/>
            <a:ext cx="9919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000" y="6318000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P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62" y="6318000"/>
            <a:ext cx="1273846" cy="3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71" y="156981"/>
            <a:ext cx="237599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480"/>
        </a:spcAft>
        <a:buClr>
          <a:schemeClr val="accent1">
            <a:lumMod val="75000"/>
          </a:schemeClr>
        </a:buClr>
        <a:buSzPct val="12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513ECFF-EDD8-4D1B-96CD-846BFB0937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459A70-92F1-4D2D-AC28-C3B63B4B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24CB61-D6C7-4560-96EB-E62E670D3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66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C046BF3-35E0-4A33-97D8-7EE7B78855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EB23B-EAA4-4D7F-87DD-7A6FB307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2F0DD3-377C-489B-A525-30B085373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445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WB_Powerpoint_Vorlage">
  <a:themeElements>
    <a:clrScheme name="RWTH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407FB7"/>
      </a:accent1>
      <a:accent2>
        <a:srgbClr val="BDCD00"/>
      </a:accent2>
      <a:accent3>
        <a:srgbClr val="57AB27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tart">
  <a:themeElements>
    <a:clrScheme name="infra fuerth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009678"/>
      </a:accent1>
      <a:accent2>
        <a:srgbClr val="F07D00"/>
      </a:accent2>
      <a:accent3>
        <a:srgbClr val="A0C30F"/>
      </a:accent3>
      <a:accent4>
        <a:srgbClr val="19AFCF"/>
      </a:accent4>
      <a:accent5>
        <a:srgbClr val="A168D5"/>
      </a:accent5>
      <a:accent6>
        <a:srgbClr val="EAAD00"/>
      </a:accent6>
      <a:hlink>
        <a:srgbClr val="009678"/>
      </a:hlink>
      <a:folHlink>
        <a:srgbClr val="009678"/>
      </a:folHlink>
    </a:clrScheme>
    <a:fontScheme name="infra fuerth">
      <a:majorFont>
        <a:latin typeface="Segoe UI"/>
        <a:ea typeface="Microsoft YaHei"/>
        <a:cs typeface="Segoe UI Semibold"/>
      </a:majorFont>
      <a:minorFont>
        <a:latin typeface="Segoe UI Light"/>
        <a:ea typeface="Microsoft YaHei Light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 defTabSz="432000">
          <a:lnSpc>
            <a:spcPct val="120000"/>
          </a:lnSpc>
          <a:spcAft>
            <a:spcPts val="6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 defTabSz="432000">
          <a:lnSpc>
            <a:spcPct val="120000"/>
          </a:lnSpc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Hellgrün">
  <a:themeElements>
    <a:clrScheme name="Benutzerdefiniert 1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A0C30F"/>
      </a:accent1>
      <a:accent2>
        <a:srgbClr val="F07D00"/>
      </a:accent2>
      <a:accent3>
        <a:srgbClr val="009678"/>
      </a:accent3>
      <a:accent4>
        <a:srgbClr val="19AFCF"/>
      </a:accent4>
      <a:accent5>
        <a:srgbClr val="A168D5"/>
      </a:accent5>
      <a:accent6>
        <a:srgbClr val="EAAD00"/>
      </a:accent6>
      <a:hlink>
        <a:srgbClr val="009678"/>
      </a:hlink>
      <a:folHlink>
        <a:srgbClr val="009678"/>
      </a:folHlink>
    </a:clrScheme>
    <a:fontScheme name="infra fuerth">
      <a:majorFont>
        <a:latin typeface="Segoe UI"/>
        <a:ea typeface="Microsoft YaHei"/>
        <a:cs typeface="Segoe UI Semibold"/>
      </a:majorFont>
      <a:minorFont>
        <a:latin typeface="Segoe UI Light"/>
        <a:ea typeface="Microsoft YaHei Light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 defTabSz="432000">
          <a:lnSpc>
            <a:spcPct val="120000"/>
          </a:lnSpc>
          <a:spcAft>
            <a:spcPts val="6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 defTabSz="432000">
          <a:lnSpc>
            <a:spcPct val="120000"/>
          </a:lnSpc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EWB_Powerpoint_Vorlage">
  <a:themeElements>
    <a:clrScheme name="RWTH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407FB7"/>
      </a:accent1>
      <a:accent2>
        <a:srgbClr val="BDCD00"/>
      </a:accent2>
      <a:accent3>
        <a:srgbClr val="57AB27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kustreffenSanierung22-IBP.potx" id="{6C5B01DD-EE99-4204-BAF6-C4FF3913ED39}" vid="{D3A0E0EE-36D7-4BD5-BA0A-94AFEC873DD3}"/>
    </a:ext>
  </a:extLst>
</a:theme>
</file>

<file path=ppt/theme/theme13.xml><?xml version="1.0" encoding="utf-8"?>
<a:theme xmlns:a="http://schemas.openxmlformats.org/drawingml/2006/main" name="1_EWB_Powerpoint_Vorlage">
  <a:themeElements>
    <a:clrScheme name="Benutzerdefiniert 3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35872C"/>
      </a:accent1>
      <a:accent2>
        <a:srgbClr val="7AB9D8"/>
      </a:accent2>
      <a:accent3>
        <a:srgbClr val="85AB21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Clarity"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/>
        </a:gradFill>
        <a:gradFill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0517_Vorlage_Lehr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UNI_Kassel">
      <a:dk1>
        <a:sysClr val="windowText" lastClr="000000"/>
      </a:dk1>
      <a:lt1>
        <a:sysClr val="window" lastClr="FFFFFF"/>
      </a:lt1>
      <a:dk2>
        <a:srgbClr val="C7105C"/>
      </a:dk2>
      <a:lt2>
        <a:srgbClr val="DADADA"/>
      </a:lt2>
      <a:accent1>
        <a:srgbClr val="9A0C46"/>
      </a:accent1>
      <a:accent2>
        <a:srgbClr val="5095C8"/>
      </a:accent2>
      <a:accent3>
        <a:srgbClr val="4AAC96"/>
      </a:accent3>
      <a:accent4>
        <a:srgbClr val="EAC372"/>
      </a:accent4>
      <a:accent5>
        <a:srgbClr val="153824"/>
      </a:accent5>
      <a:accent6>
        <a:srgbClr val="C4D20F"/>
      </a:accent6>
      <a:hlink>
        <a:srgbClr val="C7105C"/>
      </a:hlink>
      <a:folHlink>
        <a:srgbClr val="9A0C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5247267-2B1B-4DBA-9E2D-B52468E22C96}" vid="{B2240CCE-B2E9-440E-9C5B-546C2917101D}"/>
    </a:ext>
  </a:extLst>
</a:theme>
</file>

<file path=ppt/theme/theme1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WB_Powerpoint_Vorlage">
  <a:themeElements>
    <a:clrScheme name="RWTH">
      <a:dk1>
        <a:srgbClr val="000000"/>
      </a:dk1>
      <a:lt1>
        <a:srgbClr val="FFFFFF"/>
      </a:lt1>
      <a:dk2>
        <a:srgbClr val="00549F"/>
      </a:dk2>
      <a:lt2>
        <a:srgbClr val="757070"/>
      </a:lt2>
      <a:accent1>
        <a:srgbClr val="407FB7"/>
      </a:accent1>
      <a:accent2>
        <a:srgbClr val="BDCD00"/>
      </a:accent2>
      <a:accent3>
        <a:srgbClr val="57AB27"/>
      </a:accent3>
      <a:accent4>
        <a:srgbClr val="F6A800"/>
      </a:accent4>
      <a:accent5>
        <a:srgbClr val="FFF055"/>
      </a:accent5>
      <a:accent6>
        <a:srgbClr val="A1103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" id="{A81471CA-926B-4759-B691-D21878B8AFAE}" vid="{73F4B0F4-5429-4495-8813-B499A23DA814}"/>
    </a:ext>
  </a:extLst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olienmaster EBC | E.ON ERC - Titel-/Abschlussfolien">
  <a:themeElements>
    <a:clrScheme name="RWTH E.ON">
      <a:dk1>
        <a:sysClr val="windowText" lastClr="000000"/>
      </a:dk1>
      <a:lt1>
        <a:sysClr val="window" lastClr="FFFFFF"/>
      </a:lt1>
      <a:dk2>
        <a:srgbClr val="DD402D"/>
      </a:dk2>
      <a:lt2>
        <a:srgbClr val="9D9EA0"/>
      </a:lt2>
      <a:accent1>
        <a:srgbClr val="DD402D"/>
      </a:accent1>
      <a:accent2>
        <a:srgbClr val="9D9EA0"/>
      </a:accent2>
      <a:accent3>
        <a:srgbClr val="000000"/>
      </a:accent3>
      <a:accent4>
        <a:srgbClr val="FFFFFF"/>
      </a:accent4>
      <a:accent5>
        <a:srgbClr val="DD402D"/>
      </a:accent5>
      <a:accent6>
        <a:srgbClr val="9D9EA0"/>
      </a:accent6>
      <a:hlink>
        <a:srgbClr val="000000"/>
      </a:hlink>
      <a:folHlink>
        <a:srgbClr val="9D9E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_de_16_9" id="{EF029E65-9904-4530-B87F-B6C0ABA2B7BB}" vid="{49DC58DF-0FB6-4EDC-9B59-A301C90599E2}"/>
    </a:ext>
  </a:extLst>
</a:theme>
</file>

<file path=ppt/theme/theme6.xml><?xml version="1.0" encoding="utf-8"?>
<a:theme xmlns:a="http://schemas.openxmlformats.org/drawingml/2006/main" name="KEFeussner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Fwk 2_0 Vers 3.potx" id="{8B132DF8-0F74-4166-A6EE-E6E0B7AA9396}" vid="{EEC2C3FA-BDB7-4805-9281-2BF13D04BA79}"/>
    </a:ext>
  </a:extLst>
</a:theme>
</file>

<file path=ppt/theme/theme7.xml><?xml version="1.0" encoding="utf-8"?>
<a:theme xmlns:a="http://schemas.openxmlformats.org/drawingml/2006/main" name="PPT_HHN_16x9_DE_02">
  <a:themeElements>
    <a:clrScheme name="Hochschule Heilbronn PPT">
      <a:dk1>
        <a:sysClr val="windowText" lastClr="000000"/>
      </a:dk1>
      <a:lt1>
        <a:sysClr val="window" lastClr="FFFFFF"/>
      </a:lt1>
      <a:dk2>
        <a:srgbClr val="BCBCBC"/>
      </a:dk2>
      <a:lt2>
        <a:srgbClr val="747474"/>
      </a:lt2>
      <a:accent1>
        <a:srgbClr val="002896"/>
      </a:accent1>
      <a:accent2>
        <a:srgbClr val="667EC0"/>
      </a:accent2>
      <a:accent3>
        <a:srgbClr val="99A8D6"/>
      </a:accent3>
      <a:accent4>
        <a:srgbClr val="00727F"/>
      </a:accent4>
      <a:accent5>
        <a:srgbClr val="009BA6"/>
      </a:accent5>
      <a:accent6>
        <a:srgbClr val="7FCBD3"/>
      </a:accent6>
      <a:hlink>
        <a:srgbClr val="000000"/>
      </a:hlink>
      <a:folHlink>
        <a:srgbClr val="000000"/>
      </a:folHlink>
    </a:clrScheme>
    <a:fontScheme name="Hochschule Heilbron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0 | 40 | 150">
      <a:srgbClr val="002896"/>
    </a:custClr>
    <a:custClr name="0 | 159 | 213">
      <a:srgbClr val="009FD5"/>
    </a:custClr>
    <a:custClr name="0 | 114 |127">
      <a:srgbClr val="00727F"/>
    </a:custClr>
    <a:custClr name="255 | 158 | 0">
      <a:srgbClr val="FF9E00"/>
    </a:custClr>
    <a:custClr name="100 | 179 | 44">
      <a:srgbClr val="64B32C"/>
    </a:custClr>
    <a:custClr name="171 | 0 | 66">
      <a:srgbClr val="AB0042"/>
    </a:custClr>
    <a:custClr name="0 | 0 | 0">
      <a:srgbClr val="000000"/>
    </a:custClr>
    <a:custClr>
      <a:srgbClr val="FFFFFF"/>
    </a:custClr>
    <a:custClr name="255 | 255 | 255">
      <a:srgbClr val="FFFFFF"/>
    </a:custClr>
    <a:custClr name="255 | 255 | 255">
      <a:srgbClr val="FFFFFF"/>
    </a:custClr>
    <a:custClr name="102 | 126 | 192">
      <a:srgbClr val="667EC0"/>
    </a:custClr>
    <a:custClr name="96 | 198 | 239">
      <a:srgbClr val="60C6EF"/>
    </a:custClr>
    <a:custClr name="0 | 155 | 166">
      <a:srgbClr val="009BA6"/>
    </a:custClr>
    <a:custClr name="255 | 203 | 14">
      <a:srgbClr val="FFCB0E"/>
    </a:custClr>
    <a:custClr name="180 | 204 | 0">
      <a:srgbClr val="B4CC00"/>
    </a:custClr>
    <a:custClr name="220 | 55 | 105">
      <a:srgbClr val="DC3769"/>
    </a:custClr>
    <a:custClr name="116 | 116 | 116">
      <a:srgbClr val="747474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  <a:custClr name="153 | 168 | 214">
      <a:srgbClr val="99A8D6"/>
    </a:custClr>
    <a:custClr name="176 | 223 | 247">
      <a:srgbClr val="B0DFF7"/>
    </a:custClr>
    <a:custClr name="127 | 203 | 211">
      <a:srgbClr val="7FCBD3"/>
    </a:custClr>
    <a:custClr name="255 | 241 | 77">
      <a:srgbClr val="FFF14D"/>
    </a:custClr>
    <a:custClr name="234 | 228 | 72">
      <a:srgbClr val="EAE448"/>
    </a:custClr>
    <a:custClr name="235 | 142 | 178">
      <a:srgbClr val="EB8EB2"/>
    </a:custClr>
    <a:custClr name="188 | 188 | 188">
      <a:srgbClr val="BCBCBC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</a:custClrLst>
  <a:extLst>
    <a:ext uri="{05A4C25C-085E-4340-85A3-A5531E510DB2}">
      <thm15:themeFamily xmlns:thm15="http://schemas.microsoft.com/office/thememl/2012/main" name="Präsentation8" id="{0F21E387-B582-4D2F-8A48-CC6B64B7AE4B}" vid="{3FF51532-DEED-4DC4-B3A0-61070993AEC6}"/>
    </a:ext>
  </a:extLst>
</a:theme>
</file>

<file path=ppt/theme/theme8.xml><?xml version="1.0" encoding="utf-8"?>
<a:theme xmlns:a="http://schemas.openxmlformats.org/drawingml/2006/main" name="CENERGIE ohne Partnerlogos">
  <a:themeElements>
    <a:clrScheme name="Benutzerdefiniert 1">
      <a:dk1>
        <a:sysClr val="windowText" lastClr="000000"/>
      </a:dk1>
      <a:lt1>
        <a:sysClr val="window" lastClr="FFFFFF"/>
      </a:lt1>
      <a:dk2>
        <a:srgbClr val="6E6E6E"/>
      </a:dk2>
      <a:lt2>
        <a:srgbClr val="F0F0F0"/>
      </a:lt2>
      <a:accent1>
        <a:srgbClr val="FC5555"/>
      </a:accent1>
      <a:accent2>
        <a:srgbClr val="4AD386"/>
      </a:accent2>
      <a:accent3>
        <a:srgbClr val="FFFF00"/>
      </a:accent3>
      <a:accent4>
        <a:srgbClr val="3E46D9"/>
      </a:accent4>
      <a:accent5>
        <a:srgbClr val="6E6E6E"/>
      </a:accent5>
      <a:accent6>
        <a:srgbClr val="C6C6C6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lnSpc>
            <a:spcPct val="97000"/>
          </a:lnSpc>
          <a:defRPr sz="14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7000"/>
          </a:lnSpc>
          <a:defRPr sz="14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2FC820C1-10E0-4BE3-90C5-E957A7E720C1}" vid="{E93B488A-7864-475E-A8AE-D593C88B06E0}"/>
    </a:ext>
  </a:extLst>
</a:theme>
</file>

<file path=ppt/theme/theme9.xml><?xml version="1.0" encoding="utf-8"?>
<a:theme xmlns:a="http://schemas.openxmlformats.org/drawingml/2006/main" name="190509_ISFH_Folienmaster_16zu9_Seitenzahlen">
  <a:themeElements>
    <a:clrScheme name="120928_ISFH">
      <a:dk1>
        <a:srgbClr val="000000"/>
      </a:dk1>
      <a:lt1>
        <a:srgbClr val="FFFFFF"/>
      </a:lt1>
      <a:dk2>
        <a:srgbClr val="3F739B"/>
      </a:dk2>
      <a:lt2>
        <a:srgbClr val="FFFFFF"/>
      </a:lt2>
      <a:accent1>
        <a:srgbClr val="3F739B"/>
      </a:accent1>
      <a:accent2>
        <a:srgbClr val="FDA023"/>
      </a:accent2>
      <a:accent3>
        <a:srgbClr val="4A7D2C"/>
      </a:accent3>
      <a:accent4>
        <a:srgbClr val="E78B80"/>
      </a:accent4>
      <a:accent5>
        <a:srgbClr val="EB5605"/>
      </a:accent5>
      <a:accent6>
        <a:srgbClr val="B9CA1A"/>
      </a:accent6>
      <a:hlink>
        <a:srgbClr val="3F739B"/>
      </a:hlink>
      <a:folHlink>
        <a:srgbClr val="3F739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accent1"/>
            </a:solidFill>
            <a:sym typeface="Wingdings" pitchFamily="2" charset="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>
        <a:spAutoFit/>
      </a:bodyPr>
      <a:lstStyle>
        <a:defPPr algn="l">
          <a:defRPr sz="2000" i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90509_ISFH_Folienmaster_16zu9_Seitenzahlen.potx" id="{6415A28A-D417-4798-BA05-BE22EB325F59}" vid="{29EB36E3-F670-4477-98C6-A2244DDAB9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Breitbild</PresentationFormat>
  <Paragraphs>3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17</vt:i4>
      </vt:variant>
      <vt:variant>
        <vt:lpstr>Folientitel</vt:lpstr>
      </vt:variant>
      <vt:variant>
        <vt:i4>2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Light</vt:lpstr>
      <vt:lpstr>Symbol</vt:lpstr>
      <vt:lpstr>Wingdings</vt:lpstr>
      <vt:lpstr>EWB_Powerpoint_Vorlage</vt:lpstr>
      <vt:lpstr>EWB_Powerpoint_Vorlage</vt:lpstr>
      <vt:lpstr>Benutzerdefiniertes Design</vt:lpstr>
      <vt:lpstr>1_Benutzerdefiniertes Design</vt:lpstr>
      <vt:lpstr>1_Folienmaster EBC | E.ON ERC - Titel-/Abschlussfolien</vt:lpstr>
      <vt:lpstr>KEFeussner Mastervorlage</vt:lpstr>
      <vt:lpstr>PPT_HHN_16x9_DE_02</vt:lpstr>
      <vt:lpstr>CENERGIE ohne Partnerlogos</vt:lpstr>
      <vt:lpstr>190509_ISFH_Folienmaster_16zu9_Seitenzahlen</vt:lpstr>
      <vt:lpstr>Start</vt:lpstr>
      <vt:lpstr>Hellgrün</vt:lpstr>
      <vt:lpstr>2_EWB_Powerpoint_Vorlage</vt:lpstr>
      <vt:lpstr>1_EWB_Powerpoint_Vorlage</vt:lpstr>
      <vt:lpstr>Larissa</vt:lpstr>
      <vt:lpstr>110517_Vorlage_Lehre</vt:lpstr>
      <vt:lpstr>Office Theme</vt:lpstr>
      <vt:lpstr>Office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Startfolie mit Titel der PP-Präsentation</dc:title>
  <dc:creator>Lang, Johannes</dc:creator>
  <cp:lastModifiedBy>Michele Bube</cp:lastModifiedBy>
  <cp:revision>5687</cp:revision>
  <cp:lastPrinted>2016-11-23T14:18:28Z</cp:lastPrinted>
  <dcterms:created xsi:type="dcterms:W3CDTF">2016-03-10T13:52:28Z</dcterms:created>
  <dcterms:modified xsi:type="dcterms:W3CDTF">2024-09-02T10:44:01Z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001-000-002</vt:lpwstr>
  </property>
  <property fmtid="{D5CDD505-2E9C-101B-9397-08002B2CF9AE}" pid="4" name="Erstellt von">
    <vt:lpwstr>office network</vt:lpwstr>
  </property>
  <property fmtid="{D5CDD505-2E9C-101B-9397-08002B2CF9AE}" pid="5" name="Erstellt am">
    <vt:lpwstr>31.07.2013</vt:lpwstr>
  </property>
  <property fmtid="{D5CDD505-2E9C-101B-9397-08002B2CF9AE}" pid="6" name="Stand">
    <vt:lpwstr>11.09.2013</vt:lpwstr>
  </property>
</Properties>
</file>